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4" r:id="rId4"/>
  </p:sldMasterIdLst>
  <p:notesMasterIdLst>
    <p:notesMasterId r:id="rId25"/>
  </p:notesMasterIdLst>
  <p:handoutMasterIdLst>
    <p:handoutMasterId r:id="rId26"/>
  </p:handoutMasterIdLst>
  <p:sldIdLst>
    <p:sldId id="345" r:id="rId5"/>
    <p:sldId id="376" r:id="rId6"/>
    <p:sldId id="350" r:id="rId7"/>
    <p:sldId id="368" r:id="rId8"/>
    <p:sldId id="354" r:id="rId9"/>
    <p:sldId id="353" r:id="rId10"/>
    <p:sldId id="373" r:id="rId11"/>
    <p:sldId id="355" r:id="rId12"/>
    <p:sldId id="375" r:id="rId13"/>
    <p:sldId id="364" r:id="rId14"/>
    <p:sldId id="359" r:id="rId15"/>
    <p:sldId id="370" r:id="rId16"/>
    <p:sldId id="366" r:id="rId17"/>
    <p:sldId id="365" r:id="rId18"/>
    <p:sldId id="371" r:id="rId19"/>
    <p:sldId id="360" r:id="rId20"/>
    <p:sldId id="372" r:id="rId21"/>
    <p:sldId id="363" r:id="rId22"/>
    <p:sldId id="362" r:id="rId23"/>
    <p:sldId id="374"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illard Ash" initials="CA" lastIdx="2" clrIdx="0">
    <p:extLst>
      <p:ext uri="{19B8F6BF-5375-455C-9EA6-DF929625EA0E}">
        <p15:presenceInfo xmlns:p15="http://schemas.microsoft.com/office/powerpoint/2012/main" userId="Couillard Ash" providerId="None"/>
      </p:ext>
    </p:extLst>
  </p:cmAuthor>
  <p:cmAuthor id="2" name="kelecevicj@HHSC.ca" initials="k" lastIdx="1" clrIdx="1">
    <p:extLst>
      <p:ext uri="{19B8F6BF-5375-455C-9EA6-DF929625EA0E}">
        <p15:presenceInfo xmlns:p15="http://schemas.microsoft.com/office/powerpoint/2012/main" userId="kelecevicj@HHSC.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2855"/>
    <a:srgbClr val="FFCCFF"/>
    <a:srgbClr val="CCCCFF"/>
    <a:srgbClr val="0066FF"/>
    <a:srgbClr val="5E8AB4"/>
    <a:srgbClr val="C66E4E"/>
    <a:srgbClr val="B5C8D7"/>
    <a:srgbClr val="D1DDE6"/>
    <a:srgbClr val="0000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5DBABC-9A5B-4687-B9EF-841ACDF11571}" v="9" dt="2021-02-05T00:48:29.9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82" autoAdjust="0"/>
    <p:restoredTop sz="67993" autoAdjust="0"/>
  </p:normalViewPr>
  <p:slideViewPr>
    <p:cSldViewPr snapToGrid="0" snapToObjects="1">
      <p:cViewPr varScale="1">
        <p:scale>
          <a:sx n="114" d="100"/>
          <a:sy n="114" d="100"/>
        </p:scale>
        <p:origin x="1122" y="102"/>
      </p:cViewPr>
      <p:guideLst>
        <p:guide orient="horz" pos="2160"/>
        <p:guide pos="2880"/>
      </p:guideLst>
    </p:cSldViewPr>
  </p:slideViewPr>
  <p:outlineViewPr>
    <p:cViewPr>
      <p:scale>
        <a:sx n="33" d="100"/>
        <a:sy n="33" d="100"/>
      </p:scale>
      <p:origin x="0" y="-2055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532699B-866B-49CF-BE0D-998D6540143F}" type="datetimeFigureOut">
              <a:rPr lang="en-US" smtClean="0"/>
              <a:t>2/12/2021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1A2676F-BB98-4CFD-BD2E-0D02E17B69D0}" type="slidenum">
              <a:rPr lang="en-US" smtClean="0"/>
              <a:t>‹#›</a:t>
            </a:fld>
            <a:endParaRPr lang="en-US"/>
          </a:p>
        </p:txBody>
      </p:sp>
    </p:spTree>
    <p:extLst>
      <p:ext uri="{BB962C8B-B14F-4D97-AF65-F5344CB8AC3E}">
        <p14:creationId xmlns:p14="http://schemas.microsoft.com/office/powerpoint/2010/main" val="3307299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32958D0-CBCE-454B-BCB5-E4E053DEC946}" type="datetimeFigureOut">
              <a:rPr lang="en-US" smtClean="0"/>
              <a:t>2/12/2021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28EFB84-799B-4AEF-90BA-98B3B7355B5F}" type="slidenum">
              <a:rPr lang="en-US" smtClean="0"/>
              <a:t>‹#›</a:t>
            </a:fld>
            <a:endParaRPr lang="en-US"/>
          </a:p>
        </p:txBody>
      </p:sp>
    </p:spTree>
    <p:extLst>
      <p:ext uri="{BB962C8B-B14F-4D97-AF65-F5344CB8AC3E}">
        <p14:creationId xmlns:p14="http://schemas.microsoft.com/office/powerpoint/2010/main" val="637189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EFB84-799B-4AEF-90BA-98B3B7355B5F}" type="slidenum">
              <a:rPr lang="en-US" smtClean="0"/>
              <a:t>1</a:t>
            </a:fld>
            <a:endParaRPr lang="en-US"/>
          </a:p>
        </p:txBody>
      </p:sp>
    </p:spTree>
    <p:extLst>
      <p:ext uri="{BB962C8B-B14F-4D97-AF65-F5344CB8AC3E}">
        <p14:creationId xmlns:p14="http://schemas.microsoft.com/office/powerpoint/2010/main" val="1046571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628EFB84-799B-4AEF-90BA-98B3B7355B5F}" type="slidenum">
              <a:rPr lang="en-US" smtClean="0"/>
              <a:t>10</a:t>
            </a:fld>
            <a:endParaRPr lang="en-US"/>
          </a:p>
        </p:txBody>
      </p:sp>
    </p:spTree>
    <p:extLst>
      <p:ext uri="{BB962C8B-B14F-4D97-AF65-F5344CB8AC3E}">
        <p14:creationId xmlns:p14="http://schemas.microsoft.com/office/powerpoint/2010/main" val="2663702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28EFB84-799B-4AEF-90BA-98B3B7355B5F}" type="slidenum">
              <a:rPr lang="en-US" smtClean="0"/>
              <a:t>11</a:t>
            </a:fld>
            <a:endParaRPr lang="en-US"/>
          </a:p>
        </p:txBody>
      </p:sp>
    </p:spTree>
    <p:extLst>
      <p:ext uri="{BB962C8B-B14F-4D97-AF65-F5344CB8AC3E}">
        <p14:creationId xmlns:p14="http://schemas.microsoft.com/office/powerpoint/2010/main" val="325952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28EFB84-799B-4AEF-90BA-98B3B7355B5F}" type="slidenum">
              <a:rPr lang="en-US" smtClean="0"/>
              <a:t>12</a:t>
            </a:fld>
            <a:endParaRPr lang="en-US"/>
          </a:p>
        </p:txBody>
      </p:sp>
    </p:spTree>
    <p:extLst>
      <p:ext uri="{BB962C8B-B14F-4D97-AF65-F5344CB8AC3E}">
        <p14:creationId xmlns:p14="http://schemas.microsoft.com/office/powerpoint/2010/main" val="2539561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28EFB84-799B-4AEF-90BA-98B3B7355B5F}" type="slidenum">
              <a:rPr lang="en-US" smtClean="0"/>
              <a:t>13</a:t>
            </a:fld>
            <a:endParaRPr lang="en-US"/>
          </a:p>
        </p:txBody>
      </p:sp>
    </p:spTree>
    <p:extLst>
      <p:ext uri="{BB962C8B-B14F-4D97-AF65-F5344CB8AC3E}">
        <p14:creationId xmlns:p14="http://schemas.microsoft.com/office/powerpoint/2010/main" val="64490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CA" dirty="0"/>
          </a:p>
        </p:txBody>
      </p:sp>
      <p:sp>
        <p:nvSpPr>
          <p:cNvPr id="4" name="Slide Number Placeholder 3"/>
          <p:cNvSpPr>
            <a:spLocks noGrp="1"/>
          </p:cNvSpPr>
          <p:nvPr>
            <p:ph type="sldNum" sz="quarter" idx="5"/>
          </p:nvPr>
        </p:nvSpPr>
        <p:spPr/>
        <p:txBody>
          <a:bodyPr/>
          <a:lstStyle/>
          <a:p>
            <a:fld id="{628EFB84-799B-4AEF-90BA-98B3B7355B5F}" type="slidenum">
              <a:rPr lang="en-US" smtClean="0"/>
              <a:t>14</a:t>
            </a:fld>
            <a:endParaRPr lang="en-US"/>
          </a:p>
        </p:txBody>
      </p:sp>
    </p:spTree>
    <p:extLst>
      <p:ext uri="{BB962C8B-B14F-4D97-AF65-F5344CB8AC3E}">
        <p14:creationId xmlns:p14="http://schemas.microsoft.com/office/powerpoint/2010/main" val="3205127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28EFB84-799B-4AEF-90BA-98B3B7355B5F}" type="slidenum">
              <a:rPr lang="en-US" smtClean="0"/>
              <a:t>15</a:t>
            </a:fld>
            <a:endParaRPr lang="en-US"/>
          </a:p>
        </p:txBody>
      </p:sp>
    </p:spTree>
    <p:extLst>
      <p:ext uri="{BB962C8B-B14F-4D97-AF65-F5344CB8AC3E}">
        <p14:creationId xmlns:p14="http://schemas.microsoft.com/office/powerpoint/2010/main" val="2099276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28EFB84-799B-4AEF-90BA-98B3B7355B5F}" type="slidenum">
              <a:rPr lang="en-US" smtClean="0"/>
              <a:t>16</a:t>
            </a:fld>
            <a:endParaRPr lang="en-US"/>
          </a:p>
        </p:txBody>
      </p:sp>
    </p:spTree>
    <p:extLst>
      <p:ext uri="{BB962C8B-B14F-4D97-AF65-F5344CB8AC3E}">
        <p14:creationId xmlns:p14="http://schemas.microsoft.com/office/powerpoint/2010/main" val="2185541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dirty="0"/>
          </a:p>
        </p:txBody>
      </p:sp>
      <p:sp>
        <p:nvSpPr>
          <p:cNvPr id="4" name="Slide Number Placeholder 3"/>
          <p:cNvSpPr>
            <a:spLocks noGrp="1"/>
          </p:cNvSpPr>
          <p:nvPr>
            <p:ph type="sldNum" sz="quarter" idx="5"/>
          </p:nvPr>
        </p:nvSpPr>
        <p:spPr/>
        <p:txBody>
          <a:bodyPr/>
          <a:lstStyle/>
          <a:p>
            <a:fld id="{628EFB84-799B-4AEF-90BA-98B3B7355B5F}" type="slidenum">
              <a:rPr lang="en-US" smtClean="0"/>
              <a:t>17</a:t>
            </a:fld>
            <a:endParaRPr lang="en-US"/>
          </a:p>
        </p:txBody>
      </p:sp>
    </p:spTree>
    <p:extLst>
      <p:ext uri="{BB962C8B-B14F-4D97-AF65-F5344CB8AC3E}">
        <p14:creationId xmlns:p14="http://schemas.microsoft.com/office/powerpoint/2010/main" val="555341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EFB84-799B-4AEF-90BA-98B3B7355B5F}" type="slidenum">
              <a:rPr lang="en-US" smtClean="0"/>
              <a:t>18</a:t>
            </a:fld>
            <a:endParaRPr lang="en-US"/>
          </a:p>
        </p:txBody>
      </p:sp>
    </p:spTree>
    <p:extLst>
      <p:ext uri="{BB962C8B-B14F-4D97-AF65-F5344CB8AC3E}">
        <p14:creationId xmlns:p14="http://schemas.microsoft.com/office/powerpoint/2010/main" val="722854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28EFB84-799B-4AEF-90BA-98B3B7355B5F}" type="slidenum">
              <a:rPr lang="en-US" smtClean="0"/>
              <a:t>19</a:t>
            </a:fld>
            <a:endParaRPr lang="en-US"/>
          </a:p>
        </p:txBody>
      </p:sp>
    </p:spTree>
    <p:extLst>
      <p:ext uri="{BB962C8B-B14F-4D97-AF65-F5344CB8AC3E}">
        <p14:creationId xmlns:p14="http://schemas.microsoft.com/office/powerpoint/2010/main" val="1549882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EFB84-799B-4AEF-90BA-98B3B7355B5F}" type="slidenum">
              <a:rPr lang="en-US" smtClean="0"/>
              <a:t>2</a:t>
            </a:fld>
            <a:endParaRPr lang="en-US"/>
          </a:p>
        </p:txBody>
      </p:sp>
    </p:spTree>
    <p:extLst>
      <p:ext uri="{BB962C8B-B14F-4D97-AF65-F5344CB8AC3E}">
        <p14:creationId xmlns:p14="http://schemas.microsoft.com/office/powerpoint/2010/main" val="591856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28EFB84-799B-4AEF-90BA-98B3B7355B5F}" type="slidenum">
              <a:rPr lang="en-US" smtClean="0"/>
              <a:t>20</a:t>
            </a:fld>
            <a:endParaRPr lang="en-US"/>
          </a:p>
        </p:txBody>
      </p:sp>
    </p:spTree>
    <p:extLst>
      <p:ext uri="{BB962C8B-B14F-4D97-AF65-F5344CB8AC3E}">
        <p14:creationId xmlns:p14="http://schemas.microsoft.com/office/powerpoint/2010/main" val="1519105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EFB84-799B-4AEF-90BA-98B3B7355B5F}" type="slidenum">
              <a:rPr lang="en-US" smtClean="0"/>
              <a:t>3</a:t>
            </a:fld>
            <a:endParaRPr lang="en-US"/>
          </a:p>
        </p:txBody>
      </p:sp>
    </p:spTree>
    <p:extLst>
      <p:ext uri="{BB962C8B-B14F-4D97-AF65-F5344CB8AC3E}">
        <p14:creationId xmlns:p14="http://schemas.microsoft.com/office/powerpoint/2010/main" val="3648177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28EFB84-799B-4AEF-90BA-98B3B7355B5F}" type="slidenum">
              <a:rPr lang="en-US" smtClean="0"/>
              <a:t>4</a:t>
            </a:fld>
            <a:endParaRPr lang="en-US"/>
          </a:p>
        </p:txBody>
      </p:sp>
    </p:spTree>
    <p:extLst>
      <p:ext uri="{BB962C8B-B14F-4D97-AF65-F5344CB8AC3E}">
        <p14:creationId xmlns:p14="http://schemas.microsoft.com/office/powerpoint/2010/main" val="2693208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28EFB84-799B-4AEF-90BA-98B3B7355B5F}" type="slidenum">
              <a:rPr lang="en-US" smtClean="0"/>
              <a:t>5</a:t>
            </a:fld>
            <a:endParaRPr lang="en-US"/>
          </a:p>
        </p:txBody>
      </p:sp>
    </p:spTree>
    <p:extLst>
      <p:ext uri="{BB962C8B-B14F-4D97-AF65-F5344CB8AC3E}">
        <p14:creationId xmlns:p14="http://schemas.microsoft.com/office/powerpoint/2010/main" val="1740146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28EFB84-799B-4AEF-90BA-98B3B7355B5F}" type="slidenum">
              <a:rPr lang="en-US" smtClean="0"/>
              <a:t>6</a:t>
            </a:fld>
            <a:endParaRPr lang="en-US"/>
          </a:p>
        </p:txBody>
      </p:sp>
    </p:spTree>
    <p:extLst>
      <p:ext uri="{BB962C8B-B14F-4D97-AF65-F5344CB8AC3E}">
        <p14:creationId xmlns:p14="http://schemas.microsoft.com/office/powerpoint/2010/main" val="2975903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EFB84-799B-4AEF-90BA-98B3B7355B5F}" type="slidenum">
              <a:rPr lang="en-US" smtClean="0"/>
              <a:t>7</a:t>
            </a:fld>
            <a:endParaRPr lang="en-US"/>
          </a:p>
        </p:txBody>
      </p:sp>
    </p:spTree>
    <p:extLst>
      <p:ext uri="{BB962C8B-B14F-4D97-AF65-F5344CB8AC3E}">
        <p14:creationId xmlns:p14="http://schemas.microsoft.com/office/powerpoint/2010/main" val="540836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28EFB84-799B-4AEF-90BA-98B3B7355B5F}" type="slidenum">
              <a:rPr lang="en-US" smtClean="0"/>
              <a:t>8</a:t>
            </a:fld>
            <a:endParaRPr lang="en-US"/>
          </a:p>
        </p:txBody>
      </p:sp>
    </p:spTree>
    <p:extLst>
      <p:ext uri="{BB962C8B-B14F-4D97-AF65-F5344CB8AC3E}">
        <p14:creationId xmlns:p14="http://schemas.microsoft.com/office/powerpoint/2010/main" val="599285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buFont typeface="Wingdings" panose="05000000000000000000" pitchFamily="2" charset="2"/>
              <a:buNone/>
            </a:pPr>
            <a:endParaRPr lang="en-CA" dirty="0"/>
          </a:p>
        </p:txBody>
      </p:sp>
      <p:sp>
        <p:nvSpPr>
          <p:cNvPr id="4" name="Slide Number Placeholder 3"/>
          <p:cNvSpPr>
            <a:spLocks noGrp="1"/>
          </p:cNvSpPr>
          <p:nvPr>
            <p:ph type="sldNum" sz="quarter" idx="5"/>
          </p:nvPr>
        </p:nvSpPr>
        <p:spPr/>
        <p:txBody>
          <a:bodyPr/>
          <a:lstStyle/>
          <a:p>
            <a:fld id="{628EFB84-799B-4AEF-90BA-98B3B7355B5F}" type="slidenum">
              <a:rPr lang="en-US" smtClean="0"/>
              <a:t>9</a:t>
            </a:fld>
            <a:endParaRPr lang="en-US"/>
          </a:p>
        </p:txBody>
      </p:sp>
    </p:spTree>
    <p:extLst>
      <p:ext uri="{BB962C8B-B14F-4D97-AF65-F5344CB8AC3E}">
        <p14:creationId xmlns:p14="http://schemas.microsoft.com/office/powerpoint/2010/main" val="3913470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9248D-2243-4BD1-B9C9-4EC07B23699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5DD49A57-970A-448B-A6EE-35857FD1913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439D4A1-E696-4876-924F-B99B76BAB3BF}"/>
              </a:ext>
            </a:extLst>
          </p:cNvPr>
          <p:cNvSpPr>
            <a:spLocks noGrp="1"/>
          </p:cNvSpPr>
          <p:nvPr>
            <p:ph type="dt" sz="half" idx="10"/>
          </p:nvPr>
        </p:nvSpPr>
        <p:spPr/>
        <p:txBody>
          <a:bodyPr/>
          <a:lstStyle/>
          <a:p>
            <a:fld id="{41EF4FD1-C36F-46A2-8D43-087F59CD8C78}" type="datetime1">
              <a:rPr lang="en-US" smtClean="0"/>
              <a:t>2/12/2021</a:t>
            </a:fld>
            <a:endParaRPr lang="en-US"/>
          </a:p>
        </p:txBody>
      </p:sp>
      <p:sp>
        <p:nvSpPr>
          <p:cNvPr id="5" name="Footer Placeholder 4">
            <a:extLst>
              <a:ext uri="{FF2B5EF4-FFF2-40B4-BE49-F238E27FC236}">
                <a16:creationId xmlns:a16="http://schemas.microsoft.com/office/drawing/2014/main" id="{B7096354-E618-44E8-9785-22DA75ADD7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49B585-072C-4CDC-BC0B-5D0DD4311F88}"/>
              </a:ext>
            </a:extLst>
          </p:cNvPr>
          <p:cNvSpPr>
            <a:spLocks noGrp="1"/>
          </p:cNvSpPr>
          <p:nvPr>
            <p:ph type="sldNum" sz="quarter" idx="12"/>
          </p:nvPr>
        </p:nvSpPr>
        <p:spPr/>
        <p:txBody>
          <a:bodyPr/>
          <a:lstStyle/>
          <a:p>
            <a:fld id="{B4AD78FF-3FEA-9F41-B95D-B6684AD2CE9F}" type="slidenum">
              <a:rPr lang="en-US" smtClean="0"/>
              <a:pPr/>
              <a:t>‹#›</a:t>
            </a:fld>
            <a:endParaRPr lang="en-US" dirty="0"/>
          </a:p>
        </p:txBody>
      </p:sp>
    </p:spTree>
    <p:extLst>
      <p:ext uri="{BB962C8B-B14F-4D97-AF65-F5344CB8AC3E}">
        <p14:creationId xmlns:p14="http://schemas.microsoft.com/office/powerpoint/2010/main" val="425360133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E39F-1E56-4417-9CCC-6BB6DD09B76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F61B2AB-B9CB-45D7-AF3A-E71C819098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5467A3C-C75C-4818-B10E-DB63262277FF}"/>
              </a:ext>
            </a:extLst>
          </p:cNvPr>
          <p:cNvSpPr>
            <a:spLocks noGrp="1"/>
          </p:cNvSpPr>
          <p:nvPr>
            <p:ph type="dt" sz="half" idx="10"/>
          </p:nvPr>
        </p:nvSpPr>
        <p:spPr/>
        <p:txBody>
          <a:bodyPr/>
          <a:lstStyle/>
          <a:p>
            <a:fld id="{41EF4FD1-C36F-46A2-8D43-087F59CD8C78}" type="datetime1">
              <a:rPr lang="en-US" smtClean="0"/>
              <a:t>2/12/2021</a:t>
            </a:fld>
            <a:endParaRPr lang="en-US"/>
          </a:p>
        </p:txBody>
      </p:sp>
      <p:sp>
        <p:nvSpPr>
          <p:cNvPr id="5" name="Footer Placeholder 4">
            <a:extLst>
              <a:ext uri="{FF2B5EF4-FFF2-40B4-BE49-F238E27FC236}">
                <a16:creationId xmlns:a16="http://schemas.microsoft.com/office/drawing/2014/main" id="{FC4416C5-A47B-4EC3-B705-5AECB3551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F96D8F-B1B4-41D2-8816-5B57D996F9FB}"/>
              </a:ext>
            </a:extLst>
          </p:cNvPr>
          <p:cNvSpPr>
            <a:spLocks noGrp="1"/>
          </p:cNvSpPr>
          <p:nvPr>
            <p:ph type="sldNum" sz="quarter" idx="12"/>
          </p:nvPr>
        </p:nvSpPr>
        <p:spPr/>
        <p:txBody>
          <a:bodyPr/>
          <a:lstStyle/>
          <a:p>
            <a:fld id="{B4AD78FF-3FEA-9F41-B95D-B6684AD2CE9F}" type="slidenum">
              <a:rPr lang="en-US" smtClean="0"/>
              <a:pPr/>
              <a:t>‹#›</a:t>
            </a:fld>
            <a:endParaRPr lang="en-US" dirty="0"/>
          </a:p>
        </p:txBody>
      </p:sp>
    </p:spTree>
    <p:extLst>
      <p:ext uri="{BB962C8B-B14F-4D97-AF65-F5344CB8AC3E}">
        <p14:creationId xmlns:p14="http://schemas.microsoft.com/office/powerpoint/2010/main" val="352894189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947AE2-DEDA-4CC2-80AD-BC75D552BDB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C87DDE1-6EE3-4FC7-B372-10E7638839B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7E7E04D-D88D-43E2-AB91-3AF7D1D35F60}"/>
              </a:ext>
            </a:extLst>
          </p:cNvPr>
          <p:cNvSpPr>
            <a:spLocks noGrp="1"/>
          </p:cNvSpPr>
          <p:nvPr>
            <p:ph type="dt" sz="half" idx="10"/>
          </p:nvPr>
        </p:nvSpPr>
        <p:spPr/>
        <p:txBody>
          <a:bodyPr/>
          <a:lstStyle/>
          <a:p>
            <a:fld id="{41EF4FD1-C36F-46A2-8D43-087F59CD8C78}" type="datetime1">
              <a:rPr lang="en-US" smtClean="0"/>
              <a:t>2/12/2021</a:t>
            </a:fld>
            <a:endParaRPr lang="en-US"/>
          </a:p>
        </p:txBody>
      </p:sp>
      <p:sp>
        <p:nvSpPr>
          <p:cNvPr id="5" name="Footer Placeholder 4">
            <a:extLst>
              <a:ext uri="{FF2B5EF4-FFF2-40B4-BE49-F238E27FC236}">
                <a16:creationId xmlns:a16="http://schemas.microsoft.com/office/drawing/2014/main" id="{12F187E3-3943-4E44-894C-4D43B0A860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31828-93D4-481E-BBF5-E2C20BD43713}"/>
              </a:ext>
            </a:extLst>
          </p:cNvPr>
          <p:cNvSpPr>
            <a:spLocks noGrp="1"/>
          </p:cNvSpPr>
          <p:nvPr>
            <p:ph type="sldNum" sz="quarter" idx="12"/>
          </p:nvPr>
        </p:nvSpPr>
        <p:spPr/>
        <p:txBody>
          <a:bodyPr/>
          <a:lstStyle/>
          <a:p>
            <a:fld id="{B4AD78FF-3FEA-9F41-B95D-B6684AD2CE9F}" type="slidenum">
              <a:rPr lang="en-US" smtClean="0"/>
              <a:pPr/>
              <a:t>‹#›</a:t>
            </a:fld>
            <a:endParaRPr lang="en-US" dirty="0"/>
          </a:p>
        </p:txBody>
      </p:sp>
    </p:spTree>
    <p:extLst>
      <p:ext uri="{BB962C8B-B14F-4D97-AF65-F5344CB8AC3E}">
        <p14:creationId xmlns:p14="http://schemas.microsoft.com/office/powerpoint/2010/main" val="37784967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58438"/>
          <a:stretch/>
        </p:blipFill>
        <p:spPr>
          <a:xfrm>
            <a:off x="914400" y="6062471"/>
            <a:ext cx="576072" cy="487509"/>
          </a:xfrm>
          <a:prstGeom prst="rect">
            <a:avLst/>
          </a:prstGeom>
        </p:spPr>
      </p:pic>
      <p:sp>
        <p:nvSpPr>
          <p:cNvPr id="7" name="Text Placeholder 3"/>
          <p:cNvSpPr>
            <a:spLocks noGrp="1"/>
          </p:cNvSpPr>
          <p:nvPr>
            <p:ph type="body" sz="quarter" idx="12"/>
          </p:nvPr>
        </p:nvSpPr>
        <p:spPr>
          <a:xfrm>
            <a:off x="914400" y="2286000"/>
            <a:ext cx="7543800" cy="3429000"/>
          </a:xfrm>
        </p:spPr>
        <p:txBody>
          <a:bodyPr lIns="0" tIns="0" rIns="0" bIns="0" numCol="1" spcCol="228600">
            <a:normAutofit/>
          </a:bodyPr>
          <a:lstStyle>
            <a:lvl1pPr marL="342900" indent="-342900">
              <a:lnSpc>
                <a:spcPts val="2400"/>
              </a:lnSpc>
              <a:spcBef>
                <a:spcPts val="0"/>
              </a:spcBef>
              <a:spcAft>
                <a:spcPts val="1200"/>
              </a:spcAft>
              <a:buClr>
                <a:schemeClr val="accent5">
                  <a:lumMod val="75000"/>
                </a:schemeClr>
              </a:buClr>
              <a:buFont typeface="Arial" panose="020B0604020202020204" pitchFamily="34" charset="0"/>
              <a:buChar char="►"/>
              <a:defRPr sz="1800">
                <a:solidFill>
                  <a:schemeClr val="tx2"/>
                </a:solidFill>
              </a:defRPr>
            </a:lvl1pPr>
            <a:lvl2pPr marL="742950" indent="-285750">
              <a:lnSpc>
                <a:spcPts val="2400"/>
              </a:lnSpc>
              <a:spcBef>
                <a:spcPts val="0"/>
              </a:spcBef>
              <a:spcAft>
                <a:spcPts val="1200"/>
              </a:spcAft>
              <a:buClr>
                <a:schemeClr val="tx2"/>
              </a:buClr>
              <a:buFont typeface="Wingdings" panose="05000000000000000000" pitchFamily="2" charset="2"/>
              <a:buChar char="§"/>
              <a:defRPr sz="1800">
                <a:solidFill>
                  <a:schemeClr val="tx2"/>
                </a:solidFill>
              </a:defRPr>
            </a:lvl2pPr>
            <a:lvl3pPr marL="1143000" indent="-228600">
              <a:lnSpc>
                <a:spcPts val="2400"/>
              </a:lnSpc>
              <a:spcBef>
                <a:spcPts val="0"/>
              </a:spcBef>
              <a:spcAft>
                <a:spcPts val="1200"/>
              </a:spcAft>
              <a:buClr>
                <a:schemeClr val="accent1"/>
              </a:buClr>
              <a:buFont typeface="Wingdings" panose="05000000000000000000" pitchFamily="2" charset="2"/>
              <a:buChar char="§"/>
              <a:defRPr sz="1800">
                <a:solidFill>
                  <a:schemeClr val="tx2"/>
                </a:solidFill>
              </a:defRPr>
            </a:lvl3pPr>
            <a:lvl4pPr marL="1657350" indent="-285750">
              <a:lnSpc>
                <a:spcPts val="2400"/>
              </a:lnSpc>
              <a:spcBef>
                <a:spcPts val="0"/>
              </a:spcBef>
              <a:spcAft>
                <a:spcPts val="1200"/>
              </a:spcAft>
              <a:buClr>
                <a:schemeClr val="accent3">
                  <a:lumMod val="75000"/>
                </a:schemeClr>
              </a:buClr>
              <a:buFont typeface="Wingdings" panose="05000000000000000000" pitchFamily="2" charset="2"/>
              <a:buChar char="§"/>
              <a:defRPr sz="1800">
                <a:solidFill>
                  <a:schemeClr val="tx2"/>
                </a:solidFill>
              </a:defRPr>
            </a:lvl4pPr>
            <a:lvl5pPr marL="2114550" indent="-285750">
              <a:lnSpc>
                <a:spcPts val="2400"/>
              </a:lnSpc>
              <a:spcBef>
                <a:spcPts val="0"/>
              </a:spcBef>
              <a:spcAft>
                <a:spcPts val="1200"/>
              </a:spcAft>
              <a:buClr>
                <a:schemeClr val="accent5">
                  <a:lumMod val="75000"/>
                </a:schemeClr>
              </a:buClr>
              <a:buFont typeface="Wingdings" panose="05000000000000000000" pitchFamily="2" charset="2"/>
              <a:buChar char="§"/>
              <a:defRPr sz="1800" baseline="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CA" dirty="0"/>
              <a:t>Fifth Level</a:t>
            </a:r>
          </a:p>
        </p:txBody>
      </p:sp>
      <p:sp>
        <p:nvSpPr>
          <p:cNvPr id="8" name="Slide Number Placeholder 3"/>
          <p:cNvSpPr>
            <a:spLocks noGrp="1"/>
          </p:cNvSpPr>
          <p:nvPr>
            <p:ph type="sldNum" sz="quarter" idx="16"/>
          </p:nvPr>
        </p:nvSpPr>
        <p:spPr>
          <a:xfrm>
            <a:off x="457200" y="5972658"/>
            <a:ext cx="1828800" cy="577323"/>
          </a:xfrm>
        </p:spPr>
        <p:txBody>
          <a:bodyPr lIns="0" tIns="0" rIns="0" bIns="0" anchor="b" anchorCtr="0"/>
          <a:lstStyle>
            <a:lvl1pPr algn="l">
              <a:defRPr sz="900">
                <a:solidFill>
                  <a:schemeClr val="bg1">
                    <a:lumMod val="65000"/>
                  </a:schemeClr>
                </a:solidFill>
                <a:latin typeface="+mn-lt"/>
              </a:defRPr>
            </a:lvl1pPr>
          </a:lstStyle>
          <a:p>
            <a:fld id="{B4AD78FF-3FEA-9F41-B95D-B6684AD2CE9F}" type="slidenum">
              <a:rPr lang="en-US" smtClean="0"/>
              <a:pPr/>
              <a:t>‹#›</a:t>
            </a:fld>
            <a:endParaRPr lang="en-US" dirty="0"/>
          </a:p>
        </p:txBody>
      </p:sp>
      <p:sp>
        <p:nvSpPr>
          <p:cNvPr id="9" name="Title 1"/>
          <p:cNvSpPr>
            <a:spLocks noGrp="1"/>
          </p:cNvSpPr>
          <p:nvPr>
            <p:ph type="title"/>
          </p:nvPr>
        </p:nvSpPr>
        <p:spPr>
          <a:xfrm>
            <a:off x="685800" y="685800"/>
            <a:ext cx="7772400" cy="1143000"/>
          </a:xfrm>
        </p:spPr>
        <p:txBody>
          <a:bodyPr lIns="0" tIns="0" rIns="0" bIns="0" anchor="t" anchorCtr="0"/>
          <a:lstStyle>
            <a:lvl1pPr algn="l">
              <a:defRPr b="1">
                <a:solidFill>
                  <a:schemeClr val="accent1"/>
                </a:solidFill>
              </a:defRPr>
            </a:lvl1pPr>
          </a:lstStyle>
          <a:p>
            <a:r>
              <a:rPr lang="en-US" dirty="0"/>
              <a:t>Click to edit Master title style</a:t>
            </a:r>
          </a:p>
        </p:txBody>
      </p:sp>
      <p:pic>
        <p:nvPicPr>
          <p:cNvPr id="4" name="Picture 3"/>
          <p:cNvPicPr>
            <a:picLocks noChangeAspect="1"/>
          </p:cNvPicPr>
          <p:nvPr userDrawn="1"/>
        </p:nvPicPr>
        <p:blipFill>
          <a:blip r:embed="rId3"/>
          <a:stretch>
            <a:fillRect/>
          </a:stretch>
        </p:blipFill>
        <p:spPr>
          <a:xfrm>
            <a:off x="3967758" y="5972658"/>
            <a:ext cx="1761905" cy="552381"/>
          </a:xfrm>
          <a:prstGeom prst="rect">
            <a:avLst/>
          </a:prstGeom>
        </p:spPr>
      </p:pic>
      <p:pic>
        <p:nvPicPr>
          <p:cNvPr id="10" name="Picture 9"/>
          <p:cNvPicPr>
            <a:picLocks noChangeAspect="1"/>
          </p:cNvPicPr>
          <p:nvPr userDrawn="1"/>
        </p:nvPicPr>
        <p:blipFill>
          <a:blip r:embed="rId4"/>
          <a:stretch>
            <a:fillRect/>
          </a:stretch>
        </p:blipFill>
        <p:spPr>
          <a:xfrm>
            <a:off x="7312567" y="5987177"/>
            <a:ext cx="1590476" cy="638095"/>
          </a:xfrm>
          <a:prstGeom prst="rect">
            <a:avLst/>
          </a:prstGeom>
        </p:spPr>
      </p:pic>
    </p:spTree>
    <p:extLst>
      <p:ext uri="{BB962C8B-B14F-4D97-AF65-F5344CB8AC3E}">
        <p14:creationId xmlns:p14="http://schemas.microsoft.com/office/powerpoint/2010/main" val="4009409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with Inset Picture on Righ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58438"/>
          <a:stretch/>
        </p:blipFill>
        <p:spPr>
          <a:xfrm>
            <a:off x="8229600" y="6062472"/>
            <a:ext cx="576072" cy="487509"/>
          </a:xfrm>
          <a:prstGeom prst="rect">
            <a:avLst/>
          </a:prstGeom>
        </p:spPr>
      </p:pic>
      <p:sp>
        <p:nvSpPr>
          <p:cNvPr id="14" name="Slide Number Placeholder 3"/>
          <p:cNvSpPr>
            <a:spLocks noGrp="1"/>
          </p:cNvSpPr>
          <p:nvPr>
            <p:ph type="sldNum" sz="quarter" idx="16"/>
          </p:nvPr>
        </p:nvSpPr>
        <p:spPr>
          <a:xfrm>
            <a:off x="457200" y="6321381"/>
            <a:ext cx="1828800" cy="228600"/>
          </a:xfrm>
        </p:spPr>
        <p:txBody>
          <a:bodyPr lIns="0" tIns="0" rIns="0" bIns="0" anchor="b" anchorCtr="0"/>
          <a:lstStyle>
            <a:lvl1pPr algn="l">
              <a:defRPr sz="900">
                <a:solidFill>
                  <a:schemeClr val="bg1">
                    <a:lumMod val="65000"/>
                  </a:schemeClr>
                </a:solidFill>
                <a:latin typeface="+mn-lt"/>
              </a:defRPr>
            </a:lvl1pPr>
          </a:lstStyle>
          <a:p>
            <a:fld id="{B4AD78FF-3FEA-9F41-B95D-B6684AD2CE9F}" type="slidenum">
              <a:rPr lang="en-US" smtClean="0"/>
              <a:pPr/>
              <a:t>‹#›</a:t>
            </a:fld>
            <a:endParaRPr lang="en-US" dirty="0"/>
          </a:p>
        </p:txBody>
      </p:sp>
      <p:sp>
        <p:nvSpPr>
          <p:cNvPr id="7" name="Title 1"/>
          <p:cNvSpPr>
            <a:spLocks noGrp="1"/>
          </p:cNvSpPr>
          <p:nvPr>
            <p:ph type="title"/>
          </p:nvPr>
        </p:nvSpPr>
        <p:spPr>
          <a:xfrm>
            <a:off x="685800" y="685800"/>
            <a:ext cx="7772400" cy="1143000"/>
          </a:xfrm>
        </p:spPr>
        <p:txBody>
          <a:bodyPr lIns="0" tIns="0" rIns="0" bIns="0" anchor="t" anchorCtr="0"/>
          <a:lstStyle>
            <a:lvl1pPr algn="l">
              <a:defRPr b="1">
                <a:solidFill>
                  <a:schemeClr val="accent1"/>
                </a:solidFill>
              </a:defRPr>
            </a:lvl1pPr>
          </a:lstStyle>
          <a:p>
            <a:r>
              <a:rPr lang="en-US" dirty="0"/>
              <a:t>Click to edit Master title style</a:t>
            </a:r>
          </a:p>
        </p:txBody>
      </p:sp>
      <p:sp>
        <p:nvSpPr>
          <p:cNvPr id="5" name="Text Placeholder 4"/>
          <p:cNvSpPr>
            <a:spLocks noGrp="1"/>
          </p:cNvSpPr>
          <p:nvPr>
            <p:ph type="body" sz="quarter" idx="17"/>
          </p:nvPr>
        </p:nvSpPr>
        <p:spPr>
          <a:xfrm>
            <a:off x="914400" y="2286000"/>
            <a:ext cx="3886200" cy="3657600"/>
          </a:xfrm>
        </p:spPr>
        <p:txBody>
          <a:bodyPr lIns="0" tIns="0" rIns="0" bIns="0">
            <a:normAutofit/>
          </a:bodyPr>
          <a:lstStyle>
            <a:lvl1pPr marL="0" indent="0">
              <a:buNone/>
              <a:defRPr sz="1800">
                <a:solidFill>
                  <a:schemeClr val="tx2"/>
                </a:solidFill>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dirty="0"/>
              <a:t>Edit Master text styles</a:t>
            </a:r>
          </a:p>
        </p:txBody>
      </p:sp>
      <p:sp>
        <p:nvSpPr>
          <p:cNvPr id="10" name="Picture Placeholder 9"/>
          <p:cNvSpPr>
            <a:spLocks noGrp="1"/>
          </p:cNvSpPr>
          <p:nvPr>
            <p:ph type="pic" sz="quarter" idx="18"/>
          </p:nvPr>
        </p:nvSpPr>
        <p:spPr>
          <a:xfrm>
            <a:off x="5257800" y="2286000"/>
            <a:ext cx="3200400" cy="3657600"/>
          </a:xfrm>
        </p:spPr>
        <p:txBody>
          <a:bodyPr/>
          <a:lstStyle/>
          <a:p>
            <a:endParaRPr lang="en-US" dirty="0"/>
          </a:p>
        </p:txBody>
      </p:sp>
    </p:spTree>
    <p:extLst>
      <p:ext uri="{BB962C8B-B14F-4D97-AF65-F5344CB8AC3E}">
        <p14:creationId xmlns:p14="http://schemas.microsoft.com/office/powerpoint/2010/main" val="4237819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58438"/>
          <a:stretch/>
        </p:blipFill>
        <p:spPr>
          <a:xfrm>
            <a:off x="8229600" y="6062472"/>
            <a:ext cx="576072" cy="487509"/>
          </a:xfrm>
          <a:prstGeom prst="rect">
            <a:avLst/>
          </a:prstGeom>
        </p:spPr>
      </p:pic>
      <p:sp>
        <p:nvSpPr>
          <p:cNvPr id="4" name="Text Placeholder 3"/>
          <p:cNvSpPr>
            <a:spLocks noGrp="1"/>
          </p:cNvSpPr>
          <p:nvPr>
            <p:ph type="body" sz="quarter" idx="12"/>
          </p:nvPr>
        </p:nvSpPr>
        <p:spPr>
          <a:xfrm>
            <a:off x="914400" y="2286000"/>
            <a:ext cx="7543800" cy="3429000"/>
          </a:xfrm>
        </p:spPr>
        <p:txBody>
          <a:bodyPr lIns="0" tIns="0" rIns="0" bIns="0" numCol="2" spcCol="228600">
            <a:normAutofit/>
          </a:bodyPr>
          <a:lstStyle>
            <a:lvl1pPr marL="342900" indent="-342900">
              <a:lnSpc>
                <a:spcPts val="2400"/>
              </a:lnSpc>
              <a:spcBef>
                <a:spcPts val="0"/>
              </a:spcBef>
              <a:spcAft>
                <a:spcPts val="1200"/>
              </a:spcAft>
              <a:buClr>
                <a:schemeClr val="accent5">
                  <a:lumMod val="75000"/>
                </a:schemeClr>
              </a:buClr>
              <a:buFont typeface="Arial" panose="020B0604020202020204" pitchFamily="34" charset="0"/>
              <a:buChar char="►"/>
              <a:defRPr sz="1800">
                <a:solidFill>
                  <a:schemeClr val="tx2"/>
                </a:solidFill>
              </a:defRPr>
            </a:lvl1pPr>
            <a:lvl2pPr marL="742950" indent="-285750">
              <a:lnSpc>
                <a:spcPts val="2400"/>
              </a:lnSpc>
              <a:spcBef>
                <a:spcPts val="0"/>
              </a:spcBef>
              <a:spcAft>
                <a:spcPts val="1200"/>
              </a:spcAft>
              <a:buClr>
                <a:schemeClr val="tx2"/>
              </a:buClr>
              <a:buFont typeface="Wingdings" panose="05000000000000000000" pitchFamily="2" charset="2"/>
              <a:buChar char="§"/>
              <a:defRPr sz="1800">
                <a:solidFill>
                  <a:schemeClr val="tx2"/>
                </a:solidFill>
              </a:defRPr>
            </a:lvl2pPr>
            <a:lvl3pPr marL="1143000" indent="-228600">
              <a:lnSpc>
                <a:spcPts val="2400"/>
              </a:lnSpc>
              <a:spcBef>
                <a:spcPts val="0"/>
              </a:spcBef>
              <a:spcAft>
                <a:spcPts val="1200"/>
              </a:spcAft>
              <a:buClr>
                <a:schemeClr val="accent1"/>
              </a:buClr>
              <a:buFont typeface="Wingdings" panose="05000000000000000000" pitchFamily="2" charset="2"/>
              <a:buChar char="§"/>
              <a:defRPr sz="1800">
                <a:solidFill>
                  <a:schemeClr val="tx2"/>
                </a:solidFill>
              </a:defRPr>
            </a:lvl3pPr>
            <a:lvl4pPr marL="1657350" indent="-285750">
              <a:lnSpc>
                <a:spcPts val="2400"/>
              </a:lnSpc>
              <a:spcBef>
                <a:spcPts val="0"/>
              </a:spcBef>
              <a:spcAft>
                <a:spcPts val="1200"/>
              </a:spcAft>
              <a:buClr>
                <a:schemeClr val="accent3">
                  <a:lumMod val="75000"/>
                </a:schemeClr>
              </a:buClr>
              <a:buFont typeface="Wingdings" panose="05000000000000000000" pitchFamily="2" charset="2"/>
              <a:buChar char="§"/>
              <a:defRPr sz="1800">
                <a:solidFill>
                  <a:schemeClr val="tx2"/>
                </a:solidFill>
              </a:defRPr>
            </a:lvl4pPr>
            <a:lvl5pPr marL="2114550" indent="-285750">
              <a:lnSpc>
                <a:spcPts val="2400"/>
              </a:lnSpc>
              <a:spcBef>
                <a:spcPts val="0"/>
              </a:spcBef>
              <a:spcAft>
                <a:spcPts val="1200"/>
              </a:spcAft>
              <a:buClr>
                <a:schemeClr val="accent5">
                  <a:lumMod val="75000"/>
                </a:schemeClr>
              </a:buClr>
              <a:buFont typeface="Wingdings" panose="05000000000000000000" pitchFamily="2" charset="2"/>
              <a:buChar char="§"/>
              <a:defRPr sz="1800" baseline="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CA" dirty="0"/>
              <a:t>Fifth Level</a:t>
            </a:r>
          </a:p>
        </p:txBody>
      </p:sp>
      <p:sp>
        <p:nvSpPr>
          <p:cNvPr id="13" name="Slide Number Placeholder 3"/>
          <p:cNvSpPr>
            <a:spLocks noGrp="1"/>
          </p:cNvSpPr>
          <p:nvPr>
            <p:ph type="sldNum" sz="quarter" idx="16"/>
          </p:nvPr>
        </p:nvSpPr>
        <p:spPr>
          <a:xfrm>
            <a:off x="457200" y="6321381"/>
            <a:ext cx="1828800" cy="228600"/>
          </a:xfrm>
        </p:spPr>
        <p:txBody>
          <a:bodyPr lIns="0" tIns="0" rIns="0" bIns="0" anchor="b" anchorCtr="0"/>
          <a:lstStyle>
            <a:lvl1pPr algn="l">
              <a:defRPr sz="900">
                <a:solidFill>
                  <a:schemeClr val="bg1">
                    <a:lumMod val="65000"/>
                  </a:schemeClr>
                </a:solidFill>
                <a:latin typeface="+mn-lt"/>
              </a:defRPr>
            </a:lvl1pPr>
          </a:lstStyle>
          <a:p>
            <a:fld id="{B4AD78FF-3FEA-9F41-B95D-B6684AD2CE9F}" type="slidenum">
              <a:rPr lang="en-US" smtClean="0"/>
              <a:pPr/>
              <a:t>‹#›</a:t>
            </a:fld>
            <a:endParaRPr lang="en-US" dirty="0"/>
          </a:p>
        </p:txBody>
      </p:sp>
      <p:sp>
        <p:nvSpPr>
          <p:cNvPr id="14" name="Title 1"/>
          <p:cNvSpPr>
            <a:spLocks noGrp="1"/>
          </p:cNvSpPr>
          <p:nvPr>
            <p:ph type="title"/>
          </p:nvPr>
        </p:nvSpPr>
        <p:spPr>
          <a:xfrm>
            <a:off x="685800" y="685800"/>
            <a:ext cx="7772400" cy="1143000"/>
          </a:xfrm>
        </p:spPr>
        <p:txBody>
          <a:bodyPr lIns="0" tIns="0" rIns="0" bIns="0" anchor="t" anchorCtr="0"/>
          <a:lstStyle>
            <a:lvl1pPr algn="l">
              <a:defRPr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356309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4F7DAB"/>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00" y="1828800"/>
            <a:ext cx="3429000" cy="2286000"/>
          </a:xfrm>
          <a:ln>
            <a:noFill/>
          </a:ln>
        </p:spPr>
        <p:txBody>
          <a:bodyPr lIns="0" tIns="0" rIns="0" bIns="0" anchor="ctr" anchorCtr="0">
            <a:normAutofit/>
          </a:bodyPr>
          <a:lstStyle>
            <a:lvl1pPr marL="0" indent="0">
              <a:buNone/>
              <a:defRPr sz="2800" b="0" i="0" baseline="0">
                <a:solidFill>
                  <a:srgbClr val="FFFFFF"/>
                </a:solidFill>
                <a:latin typeface="+mj-lt"/>
                <a:cs typeface="Calibri"/>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a:t>Click to edit Master text styles</a:t>
            </a:r>
          </a:p>
        </p:txBody>
      </p:sp>
      <p:cxnSp>
        <p:nvCxnSpPr>
          <p:cNvPr id="9" name="Straight Connector 8"/>
          <p:cNvCxnSpPr/>
          <p:nvPr/>
        </p:nvCxnSpPr>
        <p:spPr>
          <a:xfrm>
            <a:off x="4572000" y="2514600"/>
            <a:ext cx="0" cy="1069848"/>
          </a:xfrm>
          <a:prstGeom prst="line">
            <a:avLst/>
          </a:prstGeom>
          <a:ln>
            <a:solidFill>
              <a:srgbClr val="D1DDE6"/>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4534" y="5943600"/>
            <a:ext cx="1294932" cy="454653"/>
          </a:xfrm>
          <a:prstGeom prst="rect">
            <a:avLst/>
          </a:prstGeom>
        </p:spPr>
      </p:pic>
      <p:sp>
        <p:nvSpPr>
          <p:cNvPr id="12" name="Text Placeholder 11"/>
          <p:cNvSpPr>
            <a:spLocks noGrp="1"/>
          </p:cNvSpPr>
          <p:nvPr>
            <p:ph type="body" sz="quarter" idx="10"/>
          </p:nvPr>
        </p:nvSpPr>
        <p:spPr>
          <a:xfrm>
            <a:off x="685800" y="1828800"/>
            <a:ext cx="3429000" cy="2286000"/>
          </a:xfrm>
        </p:spPr>
        <p:txBody>
          <a:bodyPr lIns="0" tIns="0" rIns="0" bIns="0" anchor="ctr" anchorCtr="0">
            <a:normAutofit/>
          </a:bodyPr>
          <a:lstStyle>
            <a:lvl1pPr marL="0" indent="0" algn="l">
              <a:buFontTx/>
              <a:buNone/>
              <a:defRPr sz="3200" b="1" baseline="0">
                <a:solidFill>
                  <a:schemeClr val="bg1"/>
                </a:solidFill>
                <a:latin typeface="+mj-lt"/>
              </a:defRPr>
            </a:lvl1pPr>
            <a:lvl2pPr marL="457200" indent="0">
              <a:buFontTx/>
              <a:buNone/>
              <a:defRPr sz="4500">
                <a:latin typeface="+mj-lt"/>
              </a:defRPr>
            </a:lvl2pPr>
            <a:lvl3pPr marL="914400" indent="0">
              <a:buFontTx/>
              <a:buNone/>
              <a:defRPr sz="4500">
                <a:latin typeface="+mj-lt"/>
              </a:defRPr>
            </a:lvl3pPr>
            <a:lvl4pPr marL="1371600" indent="0">
              <a:buFontTx/>
              <a:buNone/>
              <a:defRPr sz="4500">
                <a:latin typeface="+mj-lt"/>
              </a:defRPr>
            </a:lvl4pPr>
            <a:lvl5pPr marL="1828800" indent="0">
              <a:buFontTx/>
              <a:buNone/>
              <a:defRPr sz="4500">
                <a:latin typeface="+mj-lt"/>
              </a:defRPr>
            </a:lvl5pPr>
          </a:lstStyle>
          <a:p>
            <a:pPr lvl="0"/>
            <a:r>
              <a:rPr lang="en-CA" dirty="0"/>
              <a:t>Click to edit Master text styles</a:t>
            </a:r>
          </a:p>
        </p:txBody>
      </p:sp>
      <p:cxnSp>
        <p:nvCxnSpPr>
          <p:cNvPr id="6" name="Straight Connector 5"/>
          <p:cNvCxnSpPr/>
          <p:nvPr userDrawn="1"/>
        </p:nvCxnSpPr>
        <p:spPr>
          <a:xfrm>
            <a:off x="4572000" y="2380376"/>
            <a:ext cx="0" cy="1143000"/>
          </a:xfrm>
          <a:prstGeom prst="line">
            <a:avLst/>
          </a:prstGeom>
          <a:ln>
            <a:solidFill>
              <a:srgbClr val="D1DDE6"/>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4534" y="5943600"/>
            <a:ext cx="1294932" cy="454653"/>
          </a:xfrm>
          <a:prstGeom prst="rect">
            <a:avLst/>
          </a:prstGeom>
        </p:spPr>
      </p:pic>
    </p:spTree>
    <p:extLst>
      <p:ext uri="{BB962C8B-B14F-4D97-AF65-F5344CB8AC3E}">
        <p14:creationId xmlns:p14="http://schemas.microsoft.com/office/powerpoint/2010/main" val="985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5660136" y="0"/>
            <a:ext cx="3483864" cy="6858000"/>
          </a:xfrm>
        </p:spPr>
        <p:txBody>
          <a:bodyPr tIns="0" rIns="0" bIns="0" anchor="ctr" anchorCtr="0"/>
          <a:lstStyle>
            <a:lvl1pPr marL="0" indent="0" algn="ctr">
              <a:buFontTx/>
              <a:buNone/>
              <a:defRPr/>
            </a:lvl1pPr>
          </a:lstStyle>
          <a:p>
            <a:r>
              <a:rPr lang="en-CA"/>
              <a:t>Drag picture to placeholder or click icon to add</a:t>
            </a:r>
            <a:endParaRPr lang="en-US" dirty="0"/>
          </a:p>
        </p:txBody>
      </p:sp>
      <p:sp>
        <p:nvSpPr>
          <p:cNvPr id="10" name="Text Placeholder 3"/>
          <p:cNvSpPr>
            <a:spLocks noGrp="1"/>
          </p:cNvSpPr>
          <p:nvPr>
            <p:ph type="body" sz="quarter" idx="12"/>
          </p:nvPr>
        </p:nvSpPr>
        <p:spPr>
          <a:xfrm>
            <a:off x="914400" y="2286000"/>
            <a:ext cx="4343400" cy="3429000"/>
          </a:xfrm>
        </p:spPr>
        <p:txBody>
          <a:bodyPr lIns="0" tIns="0" rIns="0" bIns="0" numCol="1" spcCol="228600">
            <a:normAutofit/>
          </a:bodyPr>
          <a:lstStyle>
            <a:lvl1pPr marL="342900" indent="-342900">
              <a:lnSpc>
                <a:spcPts val="2400"/>
              </a:lnSpc>
              <a:spcBef>
                <a:spcPts val="0"/>
              </a:spcBef>
              <a:spcAft>
                <a:spcPts val="1200"/>
              </a:spcAft>
              <a:buClr>
                <a:schemeClr val="accent5">
                  <a:lumMod val="75000"/>
                </a:schemeClr>
              </a:buClr>
              <a:buFont typeface="Arial" panose="020B0604020202020204" pitchFamily="34" charset="0"/>
              <a:buChar char="►"/>
              <a:defRPr sz="1800">
                <a:solidFill>
                  <a:schemeClr val="tx2"/>
                </a:solidFill>
              </a:defRPr>
            </a:lvl1pPr>
            <a:lvl2pPr marL="742950" indent="-285750">
              <a:lnSpc>
                <a:spcPts val="2400"/>
              </a:lnSpc>
              <a:spcBef>
                <a:spcPts val="0"/>
              </a:spcBef>
              <a:spcAft>
                <a:spcPts val="1200"/>
              </a:spcAft>
              <a:buClr>
                <a:schemeClr val="tx2"/>
              </a:buClr>
              <a:buFont typeface="Wingdings" panose="05000000000000000000" pitchFamily="2" charset="2"/>
              <a:buChar char="§"/>
              <a:defRPr sz="1800">
                <a:solidFill>
                  <a:schemeClr val="tx2"/>
                </a:solidFill>
              </a:defRPr>
            </a:lvl2pPr>
            <a:lvl3pPr marL="1143000" indent="-228600">
              <a:lnSpc>
                <a:spcPts val="2400"/>
              </a:lnSpc>
              <a:spcBef>
                <a:spcPts val="0"/>
              </a:spcBef>
              <a:spcAft>
                <a:spcPts val="1200"/>
              </a:spcAft>
              <a:buClr>
                <a:schemeClr val="accent1"/>
              </a:buClr>
              <a:buFont typeface="Wingdings" panose="05000000000000000000" pitchFamily="2" charset="2"/>
              <a:buChar char="§"/>
              <a:defRPr sz="1800">
                <a:solidFill>
                  <a:schemeClr val="tx2"/>
                </a:solidFill>
              </a:defRPr>
            </a:lvl3pPr>
            <a:lvl4pPr marL="1657350" indent="-285750">
              <a:lnSpc>
                <a:spcPts val="2400"/>
              </a:lnSpc>
              <a:spcBef>
                <a:spcPts val="0"/>
              </a:spcBef>
              <a:spcAft>
                <a:spcPts val="1200"/>
              </a:spcAft>
              <a:buClr>
                <a:schemeClr val="accent3">
                  <a:lumMod val="75000"/>
                </a:schemeClr>
              </a:buClr>
              <a:buFont typeface="Wingdings" panose="05000000000000000000" pitchFamily="2" charset="2"/>
              <a:buChar char="§"/>
              <a:defRPr sz="1800">
                <a:solidFill>
                  <a:schemeClr val="tx2"/>
                </a:solidFill>
              </a:defRPr>
            </a:lvl4pPr>
            <a:lvl5pPr marL="2114550" indent="-285750">
              <a:lnSpc>
                <a:spcPts val="2400"/>
              </a:lnSpc>
              <a:spcBef>
                <a:spcPts val="0"/>
              </a:spcBef>
              <a:spcAft>
                <a:spcPts val="1200"/>
              </a:spcAft>
              <a:buClr>
                <a:schemeClr val="accent5">
                  <a:lumMod val="75000"/>
                </a:schemeClr>
              </a:buClr>
              <a:buFont typeface="Wingdings" panose="05000000000000000000" pitchFamily="2" charset="2"/>
              <a:buChar char="§"/>
              <a:defRPr sz="1800" baseline="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CA" dirty="0"/>
              <a:t>Fifth Level</a:t>
            </a:r>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58438"/>
          <a:stretch/>
        </p:blipFill>
        <p:spPr>
          <a:xfrm>
            <a:off x="8229600" y="6062472"/>
            <a:ext cx="576072" cy="487509"/>
          </a:xfrm>
          <a:prstGeom prst="rect">
            <a:avLst/>
          </a:prstGeom>
        </p:spPr>
      </p:pic>
      <p:sp>
        <p:nvSpPr>
          <p:cNvPr id="14" name="Slide Number Placeholder 3"/>
          <p:cNvSpPr>
            <a:spLocks noGrp="1"/>
          </p:cNvSpPr>
          <p:nvPr>
            <p:ph type="sldNum" sz="quarter" idx="16"/>
          </p:nvPr>
        </p:nvSpPr>
        <p:spPr>
          <a:xfrm>
            <a:off x="457200" y="6321381"/>
            <a:ext cx="1828800" cy="228600"/>
          </a:xfrm>
        </p:spPr>
        <p:txBody>
          <a:bodyPr lIns="0" tIns="0" rIns="0" bIns="0" anchor="b" anchorCtr="0"/>
          <a:lstStyle>
            <a:lvl1pPr algn="l">
              <a:defRPr sz="900">
                <a:solidFill>
                  <a:schemeClr val="bg1">
                    <a:lumMod val="65000"/>
                  </a:schemeClr>
                </a:solidFill>
                <a:latin typeface="+mn-lt"/>
              </a:defRPr>
            </a:lvl1pPr>
          </a:lstStyle>
          <a:p>
            <a:fld id="{B4AD78FF-3FEA-9F41-B95D-B6684AD2CE9F}" type="slidenum">
              <a:rPr lang="en-US" smtClean="0"/>
              <a:pPr/>
              <a:t>‹#›</a:t>
            </a:fld>
            <a:endParaRPr lang="en-US" dirty="0"/>
          </a:p>
        </p:txBody>
      </p:sp>
      <p:sp>
        <p:nvSpPr>
          <p:cNvPr id="15" name="Title 1"/>
          <p:cNvSpPr>
            <a:spLocks noGrp="1"/>
          </p:cNvSpPr>
          <p:nvPr>
            <p:ph type="title" hasCustomPrompt="1"/>
          </p:nvPr>
        </p:nvSpPr>
        <p:spPr>
          <a:xfrm>
            <a:off x="685800" y="685800"/>
            <a:ext cx="4572000" cy="1143000"/>
          </a:xfrm>
        </p:spPr>
        <p:txBody>
          <a:bodyPr lIns="0" tIns="0" rIns="0" bIns="0" anchor="t" anchorCtr="0"/>
          <a:lstStyle>
            <a:lvl1pPr algn="l">
              <a:defRPr b="1">
                <a:solidFill>
                  <a:schemeClr val="accent1"/>
                </a:solidFill>
              </a:defRPr>
            </a:lvl1pPr>
          </a:lstStyle>
          <a:p>
            <a:r>
              <a:rPr lang="en-US" dirty="0"/>
              <a:t>Click to edit title</a:t>
            </a:r>
          </a:p>
        </p:txBody>
      </p:sp>
    </p:spTree>
    <p:extLst>
      <p:ext uri="{BB962C8B-B14F-4D97-AF65-F5344CB8AC3E}">
        <p14:creationId xmlns:p14="http://schemas.microsoft.com/office/powerpoint/2010/main" val="3912786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5945" y="6062472"/>
            <a:ext cx="563382" cy="487509"/>
          </a:xfrm>
          <a:prstGeom prst="rect">
            <a:avLst/>
          </a:prstGeom>
        </p:spPr>
      </p:pic>
      <p:sp>
        <p:nvSpPr>
          <p:cNvPr id="7" name="Text Placeholder 3"/>
          <p:cNvSpPr>
            <a:spLocks noGrp="1"/>
          </p:cNvSpPr>
          <p:nvPr>
            <p:ph type="body" sz="quarter" idx="12" hasCustomPrompt="1"/>
          </p:nvPr>
        </p:nvSpPr>
        <p:spPr>
          <a:xfrm>
            <a:off x="685798" y="1224794"/>
            <a:ext cx="7772401" cy="494950"/>
          </a:xfrm>
        </p:spPr>
        <p:txBody>
          <a:bodyPr lIns="0" tIns="0" rIns="0" bIns="0" numCol="1" spcCol="228600" anchor="t" anchorCtr="0">
            <a:noAutofit/>
          </a:bodyPr>
          <a:lstStyle>
            <a:lvl1pPr marL="0" indent="0">
              <a:lnSpc>
                <a:spcPts val="2400"/>
              </a:lnSpc>
              <a:spcBef>
                <a:spcPts val="0"/>
              </a:spcBef>
              <a:spcAft>
                <a:spcPts val="1200"/>
              </a:spcAft>
              <a:buClr>
                <a:schemeClr val="accent5">
                  <a:lumMod val="75000"/>
                </a:schemeClr>
              </a:buClr>
              <a:buFont typeface="Arial" panose="020B0604020202020204" pitchFamily="34" charset="0"/>
              <a:buNone/>
              <a:defRPr sz="1000">
                <a:solidFill>
                  <a:schemeClr val="bg1"/>
                </a:solidFill>
              </a:defRPr>
            </a:lvl1pPr>
            <a:lvl2pPr marL="457200" indent="0">
              <a:lnSpc>
                <a:spcPts val="2400"/>
              </a:lnSpc>
              <a:spcBef>
                <a:spcPts val="0"/>
              </a:spcBef>
              <a:spcAft>
                <a:spcPts val="1200"/>
              </a:spcAft>
              <a:buClr>
                <a:schemeClr val="tx2"/>
              </a:buClr>
              <a:buFont typeface="Wingdings" panose="05000000000000000000" pitchFamily="2" charset="2"/>
              <a:buNone/>
              <a:defRPr sz="1800">
                <a:solidFill>
                  <a:schemeClr val="tx2"/>
                </a:solidFill>
              </a:defRPr>
            </a:lvl2pPr>
            <a:lvl3pPr marL="1143000" indent="-228600">
              <a:lnSpc>
                <a:spcPts val="2400"/>
              </a:lnSpc>
              <a:spcBef>
                <a:spcPts val="0"/>
              </a:spcBef>
              <a:spcAft>
                <a:spcPts val="1200"/>
              </a:spcAft>
              <a:buClr>
                <a:schemeClr val="accent1"/>
              </a:buClr>
              <a:buFont typeface="Wingdings" panose="05000000000000000000" pitchFamily="2" charset="2"/>
              <a:buChar char="§"/>
              <a:defRPr sz="1800">
                <a:solidFill>
                  <a:schemeClr val="tx2"/>
                </a:solidFill>
              </a:defRPr>
            </a:lvl3pPr>
            <a:lvl4pPr marL="1371600" indent="0">
              <a:lnSpc>
                <a:spcPts val="2400"/>
              </a:lnSpc>
              <a:spcBef>
                <a:spcPts val="0"/>
              </a:spcBef>
              <a:spcAft>
                <a:spcPts val="1200"/>
              </a:spcAft>
              <a:buClr>
                <a:schemeClr val="accent3">
                  <a:lumMod val="75000"/>
                </a:schemeClr>
              </a:buClr>
              <a:buFont typeface="Wingdings" panose="05000000000000000000" pitchFamily="2" charset="2"/>
              <a:buNone/>
              <a:defRPr sz="1800">
                <a:solidFill>
                  <a:schemeClr val="tx2"/>
                </a:solidFill>
              </a:defRPr>
            </a:lvl4pPr>
            <a:lvl5pPr marL="1828800" indent="0">
              <a:lnSpc>
                <a:spcPts val="2400"/>
              </a:lnSpc>
              <a:spcBef>
                <a:spcPts val="0"/>
              </a:spcBef>
              <a:spcAft>
                <a:spcPts val="1200"/>
              </a:spcAft>
              <a:buClr>
                <a:schemeClr val="accent5">
                  <a:lumMod val="75000"/>
                </a:schemeClr>
              </a:buClr>
              <a:buFont typeface="Wingdings" panose="05000000000000000000" pitchFamily="2" charset="2"/>
              <a:buNone/>
              <a:defRPr sz="1800" baseline="0">
                <a:solidFill>
                  <a:schemeClr val="tx2"/>
                </a:solidFill>
              </a:defRPr>
            </a:lvl5pPr>
          </a:lstStyle>
          <a:p>
            <a:pPr lvl="0"/>
            <a:r>
              <a:rPr lang="en-CA" dirty="0"/>
              <a:t>Video Caption</a:t>
            </a:r>
          </a:p>
        </p:txBody>
      </p:sp>
      <p:sp>
        <p:nvSpPr>
          <p:cNvPr id="8" name="Slide Number Placeholder 3"/>
          <p:cNvSpPr>
            <a:spLocks noGrp="1"/>
          </p:cNvSpPr>
          <p:nvPr>
            <p:ph type="sldNum" sz="quarter" idx="16"/>
          </p:nvPr>
        </p:nvSpPr>
        <p:spPr>
          <a:xfrm>
            <a:off x="457200" y="6321381"/>
            <a:ext cx="1828800" cy="228600"/>
          </a:xfrm>
        </p:spPr>
        <p:txBody>
          <a:bodyPr lIns="0" tIns="0" rIns="0" bIns="0" anchor="b" anchorCtr="0"/>
          <a:lstStyle>
            <a:lvl1pPr algn="l">
              <a:defRPr sz="900">
                <a:solidFill>
                  <a:schemeClr val="accent5"/>
                </a:solidFill>
                <a:latin typeface="+mn-lt"/>
              </a:defRPr>
            </a:lvl1pPr>
          </a:lstStyle>
          <a:p>
            <a:fld id="{B4AD78FF-3FEA-9F41-B95D-B6684AD2CE9F}" type="slidenum">
              <a:rPr lang="en-US" smtClean="0"/>
              <a:pPr/>
              <a:t>‹#›</a:t>
            </a:fld>
            <a:endParaRPr lang="en-US" dirty="0"/>
          </a:p>
        </p:txBody>
      </p:sp>
      <p:sp>
        <p:nvSpPr>
          <p:cNvPr id="9" name="Title 1"/>
          <p:cNvSpPr>
            <a:spLocks noGrp="1"/>
          </p:cNvSpPr>
          <p:nvPr>
            <p:ph type="title"/>
          </p:nvPr>
        </p:nvSpPr>
        <p:spPr>
          <a:xfrm>
            <a:off x="685800" y="685800"/>
            <a:ext cx="7772400" cy="538993"/>
          </a:xfrm>
        </p:spPr>
        <p:txBody>
          <a:bodyPr lIns="0" tIns="0" rIns="0" bIns="0" anchor="t" anchorCtr="0">
            <a:normAutofit/>
          </a:bodyPr>
          <a:lstStyle>
            <a:lvl1pPr algn="l">
              <a:defRPr sz="2500" b="1">
                <a:solidFill>
                  <a:schemeClr val="accent5"/>
                </a:solidFill>
              </a:defRPr>
            </a:lvl1pPr>
          </a:lstStyle>
          <a:p>
            <a:r>
              <a:rPr lang="en-US" dirty="0"/>
              <a:t>Click to edit Master title style</a:t>
            </a:r>
          </a:p>
        </p:txBody>
      </p:sp>
      <p:sp>
        <p:nvSpPr>
          <p:cNvPr id="6" name="Media Placeholder 5"/>
          <p:cNvSpPr>
            <a:spLocks noGrp="1"/>
          </p:cNvSpPr>
          <p:nvPr>
            <p:ph type="media" sz="quarter" idx="17"/>
          </p:nvPr>
        </p:nvSpPr>
        <p:spPr>
          <a:xfrm>
            <a:off x="685799" y="2062308"/>
            <a:ext cx="7250297" cy="4000164"/>
          </a:xfrm>
        </p:spPr>
        <p:txBody>
          <a:bodyPr/>
          <a:lstStyle/>
          <a:p>
            <a:endParaRPr lang="en-US"/>
          </a:p>
        </p:txBody>
      </p:sp>
    </p:spTree>
    <p:extLst>
      <p:ext uri="{BB962C8B-B14F-4D97-AF65-F5344CB8AC3E}">
        <p14:creationId xmlns:p14="http://schemas.microsoft.com/office/powerpoint/2010/main" val="1849331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3" name="Table Placeholder 12"/>
          <p:cNvSpPr>
            <a:spLocks noGrp="1"/>
          </p:cNvSpPr>
          <p:nvPr>
            <p:ph type="tbl" sz="quarter" idx="12"/>
          </p:nvPr>
        </p:nvSpPr>
        <p:spPr>
          <a:xfrm>
            <a:off x="914400" y="2286000"/>
            <a:ext cx="3429000" cy="3657600"/>
          </a:xfrm>
        </p:spPr>
        <p:txBody>
          <a:bodyPr lIns="0" tIns="0" rIns="0" bIns="0" anchor="ctr" anchorCtr="0"/>
          <a:lstStyle>
            <a:lvl1pPr marL="0" indent="0" algn="ctr">
              <a:buFontTx/>
              <a:buNone/>
              <a:defRPr/>
            </a:lvl1pPr>
          </a:lstStyle>
          <a:p>
            <a:r>
              <a:rPr lang="en-CA"/>
              <a:t>Click icon to add table</a:t>
            </a:r>
            <a:endParaRPr lang="en-US" dirty="0"/>
          </a:p>
        </p:txBody>
      </p:sp>
      <p:sp>
        <p:nvSpPr>
          <p:cNvPr id="15" name="Chart Placeholder 14"/>
          <p:cNvSpPr>
            <a:spLocks noGrp="1"/>
          </p:cNvSpPr>
          <p:nvPr>
            <p:ph type="chart" sz="quarter" idx="13"/>
          </p:nvPr>
        </p:nvSpPr>
        <p:spPr>
          <a:xfrm>
            <a:off x="4800600" y="2286000"/>
            <a:ext cx="3657600" cy="3657600"/>
          </a:xfrm>
        </p:spPr>
        <p:txBody>
          <a:bodyPr lIns="0" tIns="0" rIns="0" bIns="0" anchor="ctr" anchorCtr="0"/>
          <a:lstStyle>
            <a:lvl1pPr marL="0" indent="0" algn="ctr">
              <a:buFontTx/>
              <a:buNone/>
              <a:defRPr/>
            </a:lvl1pPr>
          </a:lstStyle>
          <a:p>
            <a:r>
              <a:rPr lang="en-CA"/>
              <a:t>Click icon to add chart</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58438"/>
          <a:stretch/>
        </p:blipFill>
        <p:spPr>
          <a:xfrm>
            <a:off x="8229600" y="6062472"/>
            <a:ext cx="576072" cy="487509"/>
          </a:xfrm>
          <a:prstGeom prst="rect">
            <a:avLst/>
          </a:prstGeom>
        </p:spPr>
      </p:pic>
      <p:sp>
        <p:nvSpPr>
          <p:cNvPr id="14" name="Slide Number Placeholder 3"/>
          <p:cNvSpPr>
            <a:spLocks noGrp="1"/>
          </p:cNvSpPr>
          <p:nvPr>
            <p:ph type="sldNum" sz="quarter" idx="16"/>
          </p:nvPr>
        </p:nvSpPr>
        <p:spPr>
          <a:xfrm>
            <a:off x="457200" y="6321381"/>
            <a:ext cx="1828800" cy="228600"/>
          </a:xfrm>
        </p:spPr>
        <p:txBody>
          <a:bodyPr lIns="0" tIns="0" rIns="0" bIns="0" anchor="b" anchorCtr="0"/>
          <a:lstStyle>
            <a:lvl1pPr algn="l">
              <a:defRPr sz="900">
                <a:solidFill>
                  <a:schemeClr val="bg1">
                    <a:lumMod val="65000"/>
                  </a:schemeClr>
                </a:solidFill>
                <a:latin typeface="+mn-lt"/>
              </a:defRPr>
            </a:lvl1pPr>
          </a:lstStyle>
          <a:p>
            <a:fld id="{B4AD78FF-3FEA-9F41-B95D-B6684AD2CE9F}" type="slidenum">
              <a:rPr lang="en-US" smtClean="0"/>
              <a:pPr/>
              <a:t>‹#›</a:t>
            </a:fld>
            <a:endParaRPr lang="en-US" dirty="0"/>
          </a:p>
        </p:txBody>
      </p:sp>
      <p:sp>
        <p:nvSpPr>
          <p:cNvPr id="16" name="Title 1"/>
          <p:cNvSpPr>
            <a:spLocks noGrp="1"/>
          </p:cNvSpPr>
          <p:nvPr>
            <p:ph type="title"/>
          </p:nvPr>
        </p:nvSpPr>
        <p:spPr>
          <a:xfrm>
            <a:off x="685800" y="685800"/>
            <a:ext cx="7772400" cy="1143000"/>
          </a:xfrm>
        </p:spPr>
        <p:txBody>
          <a:bodyPr lIns="0" tIns="0" rIns="0" bIns="0" anchor="t" anchorCtr="0"/>
          <a:lstStyle>
            <a:lvl1pPr algn="l">
              <a:defRPr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15910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Inset Picture on Lef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58438"/>
          <a:stretch/>
        </p:blipFill>
        <p:spPr>
          <a:xfrm>
            <a:off x="8229600" y="6062472"/>
            <a:ext cx="576072" cy="487509"/>
          </a:xfrm>
          <a:prstGeom prst="rect">
            <a:avLst/>
          </a:prstGeom>
        </p:spPr>
      </p:pic>
      <p:sp>
        <p:nvSpPr>
          <p:cNvPr id="14" name="Slide Number Placeholder 3"/>
          <p:cNvSpPr>
            <a:spLocks noGrp="1"/>
          </p:cNvSpPr>
          <p:nvPr>
            <p:ph type="sldNum" sz="quarter" idx="16"/>
          </p:nvPr>
        </p:nvSpPr>
        <p:spPr>
          <a:xfrm>
            <a:off x="457200" y="6321381"/>
            <a:ext cx="1828800" cy="228600"/>
          </a:xfrm>
        </p:spPr>
        <p:txBody>
          <a:bodyPr lIns="0" tIns="0" rIns="0" bIns="0" anchor="b" anchorCtr="0"/>
          <a:lstStyle>
            <a:lvl1pPr algn="l">
              <a:defRPr sz="900">
                <a:solidFill>
                  <a:schemeClr val="bg1">
                    <a:lumMod val="65000"/>
                  </a:schemeClr>
                </a:solidFill>
                <a:latin typeface="+mn-lt"/>
              </a:defRPr>
            </a:lvl1pPr>
          </a:lstStyle>
          <a:p>
            <a:fld id="{B4AD78FF-3FEA-9F41-B95D-B6684AD2CE9F}" type="slidenum">
              <a:rPr lang="en-US" smtClean="0"/>
              <a:pPr/>
              <a:t>‹#›</a:t>
            </a:fld>
            <a:endParaRPr lang="en-US" dirty="0"/>
          </a:p>
        </p:txBody>
      </p:sp>
      <p:sp>
        <p:nvSpPr>
          <p:cNvPr id="7" name="Title 1"/>
          <p:cNvSpPr>
            <a:spLocks noGrp="1"/>
          </p:cNvSpPr>
          <p:nvPr>
            <p:ph type="title"/>
          </p:nvPr>
        </p:nvSpPr>
        <p:spPr>
          <a:xfrm>
            <a:off x="685800" y="685800"/>
            <a:ext cx="7772400" cy="1143000"/>
          </a:xfrm>
        </p:spPr>
        <p:txBody>
          <a:bodyPr lIns="0" tIns="0" rIns="0" bIns="0" anchor="t" anchorCtr="0"/>
          <a:lstStyle>
            <a:lvl1pPr algn="l">
              <a:defRPr b="1">
                <a:solidFill>
                  <a:schemeClr val="accent1"/>
                </a:solidFill>
              </a:defRPr>
            </a:lvl1pPr>
          </a:lstStyle>
          <a:p>
            <a:r>
              <a:rPr lang="en-US" dirty="0"/>
              <a:t>Click to edit Master title style</a:t>
            </a:r>
          </a:p>
        </p:txBody>
      </p:sp>
      <p:sp>
        <p:nvSpPr>
          <p:cNvPr id="5" name="Text Placeholder 4"/>
          <p:cNvSpPr>
            <a:spLocks noGrp="1"/>
          </p:cNvSpPr>
          <p:nvPr>
            <p:ph type="body" sz="quarter" idx="17"/>
          </p:nvPr>
        </p:nvSpPr>
        <p:spPr>
          <a:xfrm>
            <a:off x="4572000" y="2286000"/>
            <a:ext cx="3886200" cy="3657600"/>
          </a:xfrm>
        </p:spPr>
        <p:txBody>
          <a:bodyPr lIns="0" tIns="0" rIns="0" bIns="0">
            <a:normAutofit/>
          </a:bodyPr>
          <a:lstStyle>
            <a:lvl1pPr marL="0" indent="0">
              <a:buNone/>
              <a:defRPr sz="1800">
                <a:solidFill>
                  <a:schemeClr val="tx2"/>
                </a:solidFill>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dirty="0"/>
              <a:t>Edit Master text styles</a:t>
            </a:r>
          </a:p>
        </p:txBody>
      </p:sp>
      <p:sp>
        <p:nvSpPr>
          <p:cNvPr id="10" name="Picture Placeholder 9"/>
          <p:cNvSpPr>
            <a:spLocks noGrp="1"/>
          </p:cNvSpPr>
          <p:nvPr>
            <p:ph type="pic" sz="quarter" idx="18"/>
          </p:nvPr>
        </p:nvSpPr>
        <p:spPr>
          <a:xfrm>
            <a:off x="914400" y="2286000"/>
            <a:ext cx="3200400" cy="3657600"/>
          </a:xfrm>
        </p:spPr>
        <p:txBody>
          <a:bodyPr/>
          <a:lstStyle/>
          <a:p>
            <a:endParaRPr lang="en-US" dirty="0"/>
          </a:p>
        </p:txBody>
      </p:sp>
    </p:spTree>
    <p:extLst>
      <p:ext uri="{BB962C8B-B14F-4D97-AF65-F5344CB8AC3E}">
        <p14:creationId xmlns:p14="http://schemas.microsoft.com/office/powerpoint/2010/main" val="518878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09895-E623-453C-BC6C-51F4A07A03E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1932341-2A6A-413B-8682-658F65A207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8FED58F-0988-43B6-91C9-C728DA1BC562}"/>
              </a:ext>
            </a:extLst>
          </p:cNvPr>
          <p:cNvSpPr>
            <a:spLocks noGrp="1"/>
          </p:cNvSpPr>
          <p:nvPr>
            <p:ph type="dt" sz="half" idx="10"/>
          </p:nvPr>
        </p:nvSpPr>
        <p:spPr/>
        <p:txBody>
          <a:bodyPr/>
          <a:lstStyle/>
          <a:p>
            <a:fld id="{41EF4FD1-C36F-46A2-8D43-087F59CD8C78}" type="datetime1">
              <a:rPr lang="en-US" smtClean="0"/>
              <a:t>2/12/2021</a:t>
            </a:fld>
            <a:endParaRPr lang="en-US"/>
          </a:p>
        </p:txBody>
      </p:sp>
      <p:sp>
        <p:nvSpPr>
          <p:cNvPr id="5" name="Footer Placeholder 4">
            <a:extLst>
              <a:ext uri="{FF2B5EF4-FFF2-40B4-BE49-F238E27FC236}">
                <a16:creationId xmlns:a16="http://schemas.microsoft.com/office/drawing/2014/main" id="{78149E48-61B1-4283-81F9-6B9D1FD9BE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994E38-D957-4088-BF0C-D9428A622239}"/>
              </a:ext>
            </a:extLst>
          </p:cNvPr>
          <p:cNvSpPr>
            <a:spLocks noGrp="1"/>
          </p:cNvSpPr>
          <p:nvPr>
            <p:ph type="sldNum" sz="quarter" idx="12"/>
          </p:nvPr>
        </p:nvSpPr>
        <p:spPr/>
        <p:txBody>
          <a:bodyPr/>
          <a:lstStyle/>
          <a:p>
            <a:fld id="{B4AD78FF-3FEA-9F41-B95D-B6684AD2CE9F}" type="slidenum">
              <a:rPr lang="en-US" smtClean="0"/>
              <a:pPr/>
              <a:t>‹#›</a:t>
            </a:fld>
            <a:endParaRPr lang="en-US" dirty="0"/>
          </a:p>
        </p:txBody>
      </p:sp>
    </p:spTree>
    <p:extLst>
      <p:ext uri="{BB962C8B-B14F-4D97-AF65-F5344CB8AC3E}">
        <p14:creationId xmlns:p14="http://schemas.microsoft.com/office/powerpoint/2010/main" val="184884846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03EC-857A-43A8-9ED5-70EA4B28CEF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C1625D0-3AD9-43D1-A0C6-48D0A985DD1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ACF92-67E6-4D94-BC0C-C60271FAD444}"/>
              </a:ext>
            </a:extLst>
          </p:cNvPr>
          <p:cNvSpPr>
            <a:spLocks noGrp="1"/>
          </p:cNvSpPr>
          <p:nvPr>
            <p:ph type="dt" sz="half" idx="10"/>
          </p:nvPr>
        </p:nvSpPr>
        <p:spPr/>
        <p:txBody>
          <a:bodyPr/>
          <a:lstStyle/>
          <a:p>
            <a:fld id="{41EF4FD1-C36F-46A2-8D43-087F59CD8C78}" type="datetime1">
              <a:rPr lang="en-US" smtClean="0"/>
              <a:t>2/12/2021</a:t>
            </a:fld>
            <a:endParaRPr lang="en-US"/>
          </a:p>
        </p:txBody>
      </p:sp>
      <p:sp>
        <p:nvSpPr>
          <p:cNvPr id="5" name="Footer Placeholder 4">
            <a:extLst>
              <a:ext uri="{FF2B5EF4-FFF2-40B4-BE49-F238E27FC236}">
                <a16:creationId xmlns:a16="http://schemas.microsoft.com/office/drawing/2014/main" id="{6876A718-66DC-4E5A-89C6-A789D1F1F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76713-8373-44AA-A477-69D10B1D9F32}"/>
              </a:ext>
            </a:extLst>
          </p:cNvPr>
          <p:cNvSpPr>
            <a:spLocks noGrp="1"/>
          </p:cNvSpPr>
          <p:nvPr>
            <p:ph type="sldNum" sz="quarter" idx="12"/>
          </p:nvPr>
        </p:nvSpPr>
        <p:spPr/>
        <p:txBody>
          <a:bodyPr/>
          <a:lstStyle/>
          <a:p>
            <a:fld id="{B4AD78FF-3FEA-9F41-B95D-B6684AD2CE9F}" type="slidenum">
              <a:rPr lang="en-US" smtClean="0"/>
              <a:pPr/>
              <a:t>‹#›</a:t>
            </a:fld>
            <a:endParaRPr lang="en-US" dirty="0"/>
          </a:p>
        </p:txBody>
      </p:sp>
    </p:spTree>
    <p:extLst>
      <p:ext uri="{BB962C8B-B14F-4D97-AF65-F5344CB8AC3E}">
        <p14:creationId xmlns:p14="http://schemas.microsoft.com/office/powerpoint/2010/main" val="145832223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F661-3543-481F-9EEA-4F5C7D8207E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6D37006-94D2-4CBD-8670-F7E16E4F0B0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954F8C1-7195-4B21-84D1-C173EE13387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BF3F8D0-B27E-4D58-9176-E32002557B1D}"/>
              </a:ext>
            </a:extLst>
          </p:cNvPr>
          <p:cNvSpPr>
            <a:spLocks noGrp="1"/>
          </p:cNvSpPr>
          <p:nvPr>
            <p:ph type="dt" sz="half" idx="10"/>
          </p:nvPr>
        </p:nvSpPr>
        <p:spPr/>
        <p:txBody>
          <a:bodyPr/>
          <a:lstStyle/>
          <a:p>
            <a:fld id="{41EF4FD1-C36F-46A2-8D43-087F59CD8C78}" type="datetime1">
              <a:rPr lang="en-US" smtClean="0"/>
              <a:t>2/12/2021</a:t>
            </a:fld>
            <a:endParaRPr lang="en-US"/>
          </a:p>
        </p:txBody>
      </p:sp>
      <p:sp>
        <p:nvSpPr>
          <p:cNvPr id="6" name="Footer Placeholder 5">
            <a:extLst>
              <a:ext uri="{FF2B5EF4-FFF2-40B4-BE49-F238E27FC236}">
                <a16:creationId xmlns:a16="http://schemas.microsoft.com/office/drawing/2014/main" id="{45679B1E-40EE-4EC9-B528-F5CB8B644F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765F21-0E15-40F8-A23E-67C144814814}"/>
              </a:ext>
            </a:extLst>
          </p:cNvPr>
          <p:cNvSpPr>
            <a:spLocks noGrp="1"/>
          </p:cNvSpPr>
          <p:nvPr>
            <p:ph type="sldNum" sz="quarter" idx="12"/>
          </p:nvPr>
        </p:nvSpPr>
        <p:spPr/>
        <p:txBody>
          <a:bodyPr/>
          <a:lstStyle/>
          <a:p>
            <a:fld id="{B4AD78FF-3FEA-9F41-B95D-B6684AD2CE9F}" type="slidenum">
              <a:rPr lang="en-US" smtClean="0"/>
              <a:pPr/>
              <a:t>‹#›</a:t>
            </a:fld>
            <a:endParaRPr lang="en-US" dirty="0"/>
          </a:p>
        </p:txBody>
      </p:sp>
    </p:spTree>
    <p:extLst>
      <p:ext uri="{BB962C8B-B14F-4D97-AF65-F5344CB8AC3E}">
        <p14:creationId xmlns:p14="http://schemas.microsoft.com/office/powerpoint/2010/main" val="115006960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50A49-8B64-4CB1-9B25-37AAF42BE40C}"/>
              </a:ext>
            </a:extLst>
          </p:cNvPr>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E80FBE9-4FBE-49F4-B3DD-73B849A9C4B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1DE429A-F420-4F81-8EC2-04EDF2D4F2D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B83A6F9-286A-46C4-A228-66A28975603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0A82999-8616-4D13-8B89-ED0463D1A90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F9E638D-59A7-4A15-8340-353FD5E6941B}"/>
              </a:ext>
            </a:extLst>
          </p:cNvPr>
          <p:cNvSpPr>
            <a:spLocks noGrp="1"/>
          </p:cNvSpPr>
          <p:nvPr>
            <p:ph type="dt" sz="half" idx="10"/>
          </p:nvPr>
        </p:nvSpPr>
        <p:spPr/>
        <p:txBody>
          <a:bodyPr/>
          <a:lstStyle/>
          <a:p>
            <a:fld id="{41EF4FD1-C36F-46A2-8D43-087F59CD8C78}" type="datetime1">
              <a:rPr lang="en-US" smtClean="0"/>
              <a:t>2/12/2021</a:t>
            </a:fld>
            <a:endParaRPr lang="en-US"/>
          </a:p>
        </p:txBody>
      </p:sp>
      <p:sp>
        <p:nvSpPr>
          <p:cNvPr id="8" name="Footer Placeholder 7">
            <a:extLst>
              <a:ext uri="{FF2B5EF4-FFF2-40B4-BE49-F238E27FC236}">
                <a16:creationId xmlns:a16="http://schemas.microsoft.com/office/drawing/2014/main" id="{ADDC910B-C590-4A23-9956-524697EBB2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7A1571-DF57-4186-B55F-DFCA319C05E0}"/>
              </a:ext>
            </a:extLst>
          </p:cNvPr>
          <p:cNvSpPr>
            <a:spLocks noGrp="1"/>
          </p:cNvSpPr>
          <p:nvPr>
            <p:ph type="sldNum" sz="quarter" idx="12"/>
          </p:nvPr>
        </p:nvSpPr>
        <p:spPr/>
        <p:txBody>
          <a:bodyPr/>
          <a:lstStyle/>
          <a:p>
            <a:fld id="{B4AD78FF-3FEA-9F41-B95D-B6684AD2CE9F}" type="slidenum">
              <a:rPr lang="en-US" smtClean="0"/>
              <a:pPr/>
              <a:t>‹#›</a:t>
            </a:fld>
            <a:endParaRPr lang="en-US" dirty="0"/>
          </a:p>
        </p:txBody>
      </p:sp>
    </p:spTree>
    <p:extLst>
      <p:ext uri="{BB962C8B-B14F-4D97-AF65-F5344CB8AC3E}">
        <p14:creationId xmlns:p14="http://schemas.microsoft.com/office/powerpoint/2010/main" val="184685880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59FFC-652F-4F16-B2F0-C5A5EFAD36B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8037A35-84D2-4F4D-8386-B093E864FB32}"/>
              </a:ext>
            </a:extLst>
          </p:cNvPr>
          <p:cNvSpPr>
            <a:spLocks noGrp="1"/>
          </p:cNvSpPr>
          <p:nvPr>
            <p:ph type="dt" sz="half" idx="10"/>
          </p:nvPr>
        </p:nvSpPr>
        <p:spPr/>
        <p:txBody>
          <a:bodyPr/>
          <a:lstStyle/>
          <a:p>
            <a:fld id="{41EF4FD1-C36F-46A2-8D43-087F59CD8C78}" type="datetime1">
              <a:rPr lang="en-US" smtClean="0"/>
              <a:t>2/12/2021</a:t>
            </a:fld>
            <a:endParaRPr lang="en-US"/>
          </a:p>
        </p:txBody>
      </p:sp>
      <p:sp>
        <p:nvSpPr>
          <p:cNvPr id="4" name="Footer Placeholder 3">
            <a:extLst>
              <a:ext uri="{FF2B5EF4-FFF2-40B4-BE49-F238E27FC236}">
                <a16:creationId xmlns:a16="http://schemas.microsoft.com/office/drawing/2014/main" id="{965F5A7C-3090-4C79-B7CE-7852D33CC5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BD2268-9312-44A0-99A6-7D62EFA124DE}"/>
              </a:ext>
            </a:extLst>
          </p:cNvPr>
          <p:cNvSpPr>
            <a:spLocks noGrp="1"/>
          </p:cNvSpPr>
          <p:nvPr>
            <p:ph type="sldNum" sz="quarter" idx="12"/>
          </p:nvPr>
        </p:nvSpPr>
        <p:spPr/>
        <p:txBody>
          <a:bodyPr/>
          <a:lstStyle/>
          <a:p>
            <a:fld id="{B4AD78FF-3FEA-9F41-B95D-B6684AD2CE9F}" type="slidenum">
              <a:rPr lang="en-US" smtClean="0"/>
              <a:pPr/>
              <a:t>‹#›</a:t>
            </a:fld>
            <a:endParaRPr lang="en-US" dirty="0"/>
          </a:p>
        </p:txBody>
      </p:sp>
    </p:spTree>
    <p:extLst>
      <p:ext uri="{BB962C8B-B14F-4D97-AF65-F5344CB8AC3E}">
        <p14:creationId xmlns:p14="http://schemas.microsoft.com/office/powerpoint/2010/main" val="66089087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A62948-E840-445D-BFBD-26E663433BEA}"/>
              </a:ext>
            </a:extLst>
          </p:cNvPr>
          <p:cNvSpPr>
            <a:spLocks noGrp="1"/>
          </p:cNvSpPr>
          <p:nvPr>
            <p:ph type="dt" sz="half" idx="10"/>
          </p:nvPr>
        </p:nvSpPr>
        <p:spPr/>
        <p:txBody>
          <a:bodyPr/>
          <a:lstStyle/>
          <a:p>
            <a:fld id="{41EF4FD1-C36F-46A2-8D43-087F59CD8C78}" type="datetime1">
              <a:rPr lang="en-US" smtClean="0"/>
              <a:t>2/12/2021</a:t>
            </a:fld>
            <a:endParaRPr lang="en-US"/>
          </a:p>
        </p:txBody>
      </p:sp>
      <p:sp>
        <p:nvSpPr>
          <p:cNvPr id="3" name="Footer Placeholder 2">
            <a:extLst>
              <a:ext uri="{FF2B5EF4-FFF2-40B4-BE49-F238E27FC236}">
                <a16:creationId xmlns:a16="http://schemas.microsoft.com/office/drawing/2014/main" id="{FD614547-03E4-44DF-82BB-1E4F1746AE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1609C6-C3FB-4B58-96FC-A3CA9918619E}"/>
              </a:ext>
            </a:extLst>
          </p:cNvPr>
          <p:cNvSpPr>
            <a:spLocks noGrp="1"/>
          </p:cNvSpPr>
          <p:nvPr>
            <p:ph type="sldNum" sz="quarter" idx="12"/>
          </p:nvPr>
        </p:nvSpPr>
        <p:spPr/>
        <p:txBody>
          <a:bodyPr/>
          <a:lstStyle/>
          <a:p>
            <a:fld id="{B4AD78FF-3FEA-9F41-B95D-B6684AD2CE9F}" type="slidenum">
              <a:rPr lang="en-US" smtClean="0"/>
              <a:pPr/>
              <a:t>‹#›</a:t>
            </a:fld>
            <a:endParaRPr lang="en-US" dirty="0"/>
          </a:p>
        </p:txBody>
      </p:sp>
    </p:spTree>
    <p:extLst>
      <p:ext uri="{BB962C8B-B14F-4D97-AF65-F5344CB8AC3E}">
        <p14:creationId xmlns:p14="http://schemas.microsoft.com/office/powerpoint/2010/main" val="417375833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543C8-D17F-44D1-841C-6015E1EB910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09830DD-14AC-4310-9F50-10DE1752D2B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E8164B0-4861-4B93-8382-844D2A130C0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6E71DFD-3F07-40F1-B917-D8B0959A6500}"/>
              </a:ext>
            </a:extLst>
          </p:cNvPr>
          <p:cNvSpPr>
            <a:spLocks noGrp="1"/>
          </p:cNvSpPr>
          <p:nvPr>
            <p:ph type="dt" sz="half" idx="10"/>
          </p:nvPr>
        </p:nvSpPr>
        <p:spPr/>
        <p:txBody>
          <a:bodyPr/>
          <a:lstStyle/>
          <a:p>
            <a:fld id="{41EF4FD1-C36F-46A2-8D43-087F59CD8C78}" type="datetime1">
              <a:rPr lang="en-US" smtClean="0"/>
              <a:t>2/12/2021</a:t>
            </a:fld>
            <a:endParaRPr lang="en-US"/>
          </a:p>
        </p:txBody>
      </p:sp>
      <p:sp>
        <p:nvSpPr>
          <p:cNvPr id="6" name="Footer Placeholder 5">
            <a:extLst>
              <a:ext uri="{FF2B5EF4-FFF2-40B4-BE49-F238E27FC236}">
                <a16:creationId xmlns:a16="http://schemas.microsoft.com/office/drawing/2014/main" id="{44448306-F7DB-4D5A-A603-520167F713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213BC2-0C5C-4105-B6B9-45D8404943FE}"/>
              </a:ext>
            </a:extLst>
          </p:cNvPr>
          <p:cNvSpPr>
            <a:spLocks noGrp="1"/>
          </p:cNvSpPr>
          <p:nvPr>
            <p:ph type="sldNum" sz="quarter" idx="12"/>
          </p:nvPr>
        </p:nvSpPr>
        <p:spPr/>
        <p:txBody>
          <a:bodyPr/>
          <a:lstStyle/>
          <a:p>
            <a:fld id="{B4AD78FF-3FEA-9F41-B95D-B6684AD2CE9F}" type="slidenum">
              <a:rPr lang="en-US" smtClean="0"/>
              <a:pPr/>
              <a:t>‹#›</a:t>
            </a:fld>
            <a:endParaRPr lang="en-US" dirty="0"/>
          </a:p>
        </p:txBody>
      </p:sp>
    </p:spTree>
    <p:extLst>
      <p:ext uri="{BB962C8B-B14F-4D97-AF65-F5344CB8AC3E}">
        <p14:creationId xmlns:p14="http://schemas.microsoft.com/office/powerpoint/2010/main" val="67238946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3FAAF-DDB6-4C3F-A50A-38946164385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BAF472D-F665-4A6F-AC88-CCA7C8B6FCA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6C000517-A24D-45BB-8B3C-5DC542A115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E87F5C7-A7B8-4B0E-B24D-AAACF3C64EB2}"/>
              </a:ext>
            </a:extLst>
          </p:cNvPr>
          <p:cNvSpPr>
            <a:spLocks noGrp="1"/>
          </p:cNvSpPr>
          <p:nvPr>
            <p:ph type="dt" sz="half" idx="10"/>
          </p:nvPr>
        </p:nvSpPr>
        <p:spPr/>
        <p:txBody>
          <a:bodyPr/>
          <a:lstStyle/>
          <a:p>
            <a:fld id="{41EF4FD1-C36F-46A2-8D43-087F59CD8C78}" type="datetime1">
              <a:rPr lang="en-US" smtClean="0"/>
              <a:t>2/12/2021</a:t>
            </a:fld>
            <a:endParaRPr lang="en-US"/>
          </a:p>
        </p:txBody>
      </p:sp>
      <p:sp>
        <p:nvSpPr>
          <p:cNvPr id="6" name="Footer Placeholder 5">
            <a:extLst>
              <a:ext uri="{FF2B5EF4-FFF2-40B4-BE49-F238E27FC236}">
                <a16:creationId xmlns:a16="http://schemas.microsoft.com/office/drawing/2014/main" id="{B2353D9B-ACDE-4C7D-AE02-32290D286F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BBD983-BFF1-44B9-A981-DD8E0D717E1B}"/>
              </a:ext>
            </a:extLst>
          </p:cNvPr>
          <p:cNvSpPr>
            <a:spLocks noGrp="1"/>
          </p:cNvSpPr>
          <p:nvPr>
            <p:ph type="sldNum" sz="quarter" idx="12"/>
          </p:nvPr>
        </p:nvSpPr>
        <p:spPr/>
        <p:txBody>
          <a:bodyPr/>
          <a:lstStyle/>
          <a:p>
            <a:fld id="{B4AD78FF-3FEA-9F41-B95D-B6684AD2CE9F}" type="slidenum">
              <a:rPr lang="en-US" smtClean="0"/>
              <a:pPr/>
              <a:t>‹#›</a:t>
            </a:fld>
            <a:endParaRPr lang="en-US" dirty="0"/>
          </a:p>
        </p:txBody>
      </p:sp>
    </p:spTree>
    <p:extLst>
      <p:ext uri="{BB962C8B-B14F-4D97-AF65-F5344CB8AC3E}">
        <p14:creationId xmlns:p14="http://schemas.microsoft.com/office/powerpoint/2010/main" val="34664934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C67E8F-ED0E-4461-87D6-54CC9C42BD8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FDCB249-D978-463B-99CF-D339274E160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8A42E75-78E9-4B29-A1A1-9B722E5FCC2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1EF4FD1-C36F-46A2-8D43-087F59CD8C78}" type="datetime1">
              <a:rPr lang="en-US" smtClean="0"/>
              <a:t>2/12/2021</a:t>
            </a:fld>
            <a:endParaRPr lang="en-US"/>
          </a:p>
        </p:txBody>
      </p:sp>
      <p:sp>
        <p:nvSpPr>
          <p:cNvPr id="5" name="Footer Placeholder 4">
            <a:extLst>
              <a:ext uri="{FF2B5EF4-FFF2-40B4-BE49-F238E27FC236}">
                <a16:creationId xmlns:a16="http://schemas.microsoft.com/office/drawing/2014/main" id="{9208C6CF-6BE4-4221-B00B-A64AEC7A7B4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A222C0-0515-47E9-A186-17A4F8AC234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AD78FF-3FEA-9F41-B95D-B6684AD2CE9F}" type="slidenum">
              <a:rPr lang="en-US" smtClean="0"/>
              <a:pPr/>
              <a:t>‹#›</a:t>
            </a:fld>
            <a:endParaRPr lang="en-US" dirty="0"/>
          </a:p>
        </p:txBody>
      </p:sp>
    </p:spTree>
    <p:extLst>
      <p:ext uri="{BB962C8B-B14F-4D97-AF65-F5344CB8AC3E}">
        <p14:creationId xmlns:p14="http://schemas.microsoft.com/office/powerpoint/2010/main" val="409548488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678" r:id="rId14"/>
    <p:sldLayoutId id="2147483679" r:id="rId15"/>
    <p:sldLayoutId id="2147483680" r:id="rId16"/>
    <p:sldLayoutId id="2147483685" r:id="rId17"/>
    <p:sldLayoutId id="2147483681" r:id="rId18"/>
    <p:sldLayoutId id="2147483684" r:id="rId19"/>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mailto:regionalethics@HHSC.CA"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s://www.otheringandbelonging.org/the-problem-of-othering/"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hyperlink" Target="https://creativecommons.org/licenses/by-nc-sa/3.0/" TargetMode="External"/><Relationship Id="rId4" Type="http://schemas.openxmlformats.org/officeDocument/2006/relationships/hyperlink" Target="https://www.chrc-ccdp.gc.ca/eng/content/religious-right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regionalethicsnetwork.com/"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s://www.nejm.org/doi/full/10.1056/NEJMp1514939"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hyperlink" Target="https://www.ncbi.nlm.nih.gov/pmc/articles/PMC2640540/pdf/jnma00874-0021.pdf" TargetMode="External"/><Relationship Id="rId4" Type="http://schemas.openxmlformats.org/officeDocument/2006/relationships/hyperlink" Target="https://www.researchgate.net/publication/239560869_Implementing_Accountability_for_Equity_and_Ending_Racial_Backlash_in_Nursing_Accountability_for_Systemic_Racism_Must_Be_Guaranteed_to_Uphold_Equal_Rights_in_Society_and_Promote_Equity_in_Health/sta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en.wikipedia.org/wiki/Cape_Coast_Metropolitan_Assembl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5">
            <a:extLst>
              <a:ext uri="{FF2B5EF4-FFF2-40B4-BE49-F238E27FC236}">
                <a16:creationId xmlns:a16="http://schemas.microsoft.com/office/drawing/2014/main" id="{8C3DEBB2-D54E-470C-86B3-631BDDF6C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5820"/>
            <a:ext cx="4565396" cy="5166360"/>
          </a:xfrm>
          <a:custGeom>
            <a:avLst/>
            <a:gdLst>
              <a:gd name="connsiteX0" fmla="*/ 0 w 6087194"/>
              <a:gd name="connsiteY0" fmla="*/ 0 h 5166360"/>
              <a:gd name="connsiteX1" fmla="*/ 155740 w 6087194"/>
              <a:gd name="connsiteY1" fmla="*/ 0 h 5166360"/>
              <a:gd name="connsiteX2" fmla="*/ 5867656 w 6087194"/>
              <a:gd name="connsiteY2" fmla="*/ 0 h 5166360"/>
              <a:gd name="connsiteX3" fmla="*/ 6087194 w 6087194"/>
              <a:gd name="connsiteY3" fmla="*/ 0 h 5166360"/>
              <a:gd name="connsiteX4" fmla="*/ 3693315 w 6087194"/>
              <a:gd name="connsiteY4" fmla="*/ 5166360 h 5166360"/>
              <a:gd name="connsiteX5" fmla="*/ 3473777 w 6087194"/>
              <a:gd name="connsiteY5" fmla="*/ 5166360 h 5166360"/>
              <a:gd name="connsiteX6" fmla="*/ 155740 w 6087194"/>
              <a:gd name="connsiteY6" fmla="*/ 5166360 h 5166360"/>
              <a:gd name="connsiteX7" fmla="*/ 0 w 6087194"/>
              <a:gd name="connsiteY7" fmla="*/ 516636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7194" h="5166360">
                <a:moveTo>
                  <a:pt x="0" y="0"/>
                </a:moveTo>
                <a:lnTo>
                  <a:pt x="155740" y="0"/>
                </a:lnTo>
                <a:lnTo>
                  <a:pt x="5867656" y="0"/>
                </a:lnTo>
                <a:lnTo>
                  <a:pt x="6087194" y="0"/>
                </a:lnTo>
                <a:lnTo>
                  <a:pt x="3693315" y="5166360"/>
                </a:lnTo>
                <a:lnTo>
                  <a:pt x="3473777" y="5166360"/>
                </a:lnTo>
                <a:lnTo>
                  <a:pt x="155740" y="5166360"/>
                </a:lnTo>
                <a:lnTo>
                  <a:pt x="0" y="516636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17">
            <a:extLst>
              <a:ext uri="{FF2B5EF4-FFF2-40B4-BE49-F238E27FC236}">
                <a16:creationId xmlns:a16="http://schemas.microsoft.com/office/drawing/2014/main" id="{268033CC-D08D-4609-83FF-2537764F4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95186" y="844868"/>
            <a:ext cx="6348814" cy="5167312"/>
          </a:xfrm>
          <a:custGeom>
            <a:avLst/>
            <a:gdLst>
              <a:gd name="connsiteX0" fmla="*/ 2612652 w 8465085"/>
              <a:gd name="connsiteY0" fmla="*/ 0 h 5167312"/>
              <a:gd name="connsiteX1" fmla="*/ 7243482 w 8465085"/>
              <a:gd name="connsiteY1" fmla="*/ 0 h 5167312"/>
              <a:gd name="connsiteX2" fmla="*/ 8465085 w 8465085"/>
              <a:gd name="connsiteY2" fmla="*/ 0 h 5167312"/>
              <a:gd name="connsiteX3" fmla="*/ 8465085 w 8465085"/>
              <a:gd name="connsiteY3" fmla="*/ 5167312 h 5167312"/>
              <a:gd name="connsiteX4" fmla="*/ 7243482 w 8465085"/>
              <a:gd name="connsiteY4" fmla="*/ 5167312 h 5167312"/>
              <a:gd name="connsiteX5" fmla="*/ 221324 w 8465085"/>
              <a:gd name="connsiteY5" fmla="*/ 5167312 h 5167312"/>
              <a:gd name="connsiteX6" fmla="*/ 2615203 w 8465085"/>
              <a:gd name="connsiteY6" fmla="*/ 952 h 5167312"/>
              <a:gd name="connsiteX7" fmla="*/ 2612652 w 8465085"/>
              <a:gd name="connsiteY7" fmla="*/ 952 h 5167312"/>
              <a:gd name="connsiteX8" fmla="*/ 0 w 8465085"/>
              <a:gd name="connsiteY8" fmla="*/ 0 h 5167312"/>
              <a:gd name="connsiteX9" fmla="*/ 2274554 w 8465085"/>
              <a:gd name="connsiteY9" fmla="*/ 0 h 5167312"/>
              <a:gd name="connsiteX10" fmla="*/ 2274554 w 8465085"/>
              <a:gd name="connsiteY10" fmla="*/ 952 h 5167312"/>
              <a:gd name="connsiteX11" fmla="*/ 0 w 8465085"/>
              <a:gd name="connsiteY11"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65085" h="5167312">
                <a:moveTo>
                  <a:pt x="2612652" y="0"/>
                </a:moveTo>
                <a:lnTo>
                  <a:pt x="7243482" y="0"/>
                </a:lnTo>
                <a:lnTo>
                  <a:pt x="8465085" y="0"/>
                </a:lnTo>
                <a:lnTo>
                  <a:pt x="8465085" y="5167312"/>
                </a:lnTo>
                <a:lnTo>
                  <a:pt x="7243482" y="5167312"/>
                </a:lnTo>
                <a:lnTo>
                  <a:pt x="221324" y="5167312"/>
                </a:lnTo>
                <a:lnTo>
                  <a:pt x="2615203" y="952"/>
                </a:lnTo>
                <a:lnTo>
                  <a:pt x="2612652" y="952"/>
                </a:lnTo>
                <a:close/>
                <a:moveTo>
                  <a:pt x="0" y="0"/>
                </a:moveTo>
                <a:lnTo>
                  <a:pt x="2274554" y="0"/>
                </a:lnTo>
                <a:lnTo>
                  <a:pt x="2274554" y="952"/>
                </a:lnTo>
                <a:lnTo>
                  <a:pt x="0" y="952"/>
                </a:lnTo>
                <a:close/>
              </a:path>
            </a:pathLst>
          </a:custGeom>
          <a:solidFill>
            <a:srgbClr val="ABADA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628649" y="1841614"/>
            <a:ext cx="2557131" cy="3173819"/>
          </a:xfrm>
        </p:spPr>
        <p:txBody>
          <a:bodyPr vert="horz" lIns="91440" tIns="45720" rIns="91440" bIns="45720" rtlCol="0" anchor="ctr">
            <a:normAutofit/>
          </a:bodyPr>
          <a:lstStyle/>
          <a:p>
            <a:pPr defTabSz="914400"/>
            <a:r>
              <a:rPr lang="en-US" sz="3400" kern="1200" dirty="0">
                <a:solidFill>
                  <a:schemeClr val="bg1"/>
                </a:solidFill>
                <a:latin typeface="+mj-lt"/>
                <a:ea typeface="+mj-ea"/>
                <a:cs typeface="+mj-cs"/>
              </a:rPr>
              <a:t>Undoing Racism In Healthcare: What Do We Do When Our Clients Hate</a:t>
            </a:r>
          </a:p>
        </p:txBody>
      </p:sp>
      <p:sp>
        <p:nvSpPr>
          <p:cNvPr id="2" name="Text Placeholder 1"/>
          <p:cNvSpPr>
            <a:spLocks noGrp="1"/>
          </p:cNvSpPr>
          <p:nvPr>
            <p:ph type="body" sz="quarter" idx="12"/>
          </p:nvPr>
        </p:nvSpPr>
        <p:spPr>
          <a:xfrm>
            <a:off x="4571999" y="1137208"/>
            <a:ext cx="4283901" cy="4582632"/>
          </a:xfrm>
        </p:spPr>
        <p:txBody>
          <a:bodyPr vert="horz" lIns="91440" tIns="45720" rIns="91440" bIns="45720" rtlCol="0" anchor="ctr">
            <a:normAutofit/>
          </a:bodyPr>
          <a:lstStyle/>
          <a:p>
            <a:pPr marL="0" indent="-228600" defTabSz="914400">
              <a:lnSpc>
                <a:spcPct val="90000"/>
              </a:lnSpc>
              <a:buFont typeface="Arial" panose="020B0604020202020204" pitchFamily="34" charset="0"/>
              <a:buChar char="•"/>
            </a:pPr>
            <a:endParaRPr lang="en-US" sz="1700" dirty="0">
              <a:solidFill>
                <a:schemeClr val="tx1"/>
              </a:solidFill>
            </a:endParaRPr>
          </a:p>
          <a:p>
            <a:pPr marL="0" indent="-228600" defTabSz="914400">
              <a:lnSpc>
                <a:spcPct val="90000"/>
              </a:lnSpc>
              <a:buFont typeface="Arial" panose="020B0604020202020204" pitchFamily="34" charset="0"/>
              <a:buChar char="•"/>
            </a:pPr>
            <a:r>
              <a:rPr lang="en-US" sz="1700" b="1" dirty="0">
                <a:solidFill>
                  <a:schemeClr val="tx1"/>
                </a:solidFill>
              </a:rPr>
              <a:t>Part Of A Workshop Series On Ethics Education For Community Service Providers</a:t>
            </a:r>
            <a:br>
              <a:rPr lang="en-US" sz="1700" dirty="0">
                <a:solidFill>
                  <a:schemeClr val="tx1"/>
                </a:solidFill>
              </a:rPr>
            </a:br>
            <a:br>
              <a:rPr lang="en-US" sz="1700" dirty="0">
                <a:solidFill>
                  <a:schemeClr val="tx1"/>
                </a:solidFill>
              </a:rPr>
            </a:br>
            <a:br>
              <a:rPr lang="en-US" sz="1700" dirty="0">
                <a:solidFill>
                  <a:schemeClr val="tx1"/>
                </a:solidFill>
              </a:rPr>
            </a:br>
            <a:r>
              <a:rPr lang="en-US" sz="1700" dirty="0">
                <a:solidFill>
                  <a:schemeClr val="tx1"/>
                </a:solidFill>
              </a:rPr>
              <a:t> </a:t>
            </a:r>
            <a:br>
              <a:rPr lang="en-US" sz="1700" dirty="0">
                <a:solidFill>
                  <a:schemeClr val="tx1"/>
                </a:solidFill>
              </a:rPr>
            </a:br>
            <a:endParaRPr lang="en-US" sz="1700" dirty="0">
              <a:solidFill>
                <a:schemeClr val="tx1"/>
              </a:solidFill>
            </a:endParaRPr>
          </a:p>
          <a:p>
            <a:pPr marL="0" indent="-228600" defTabSz="914400">
              <a:lnSpc>
                <a:spcPct val="90000"/>
              </a:lnSpc>
              <a:buFont typeface="Arial" panose="020B0604020202020204" pitchFamily="34" charset="0"/>
              <a:buChar char="•"/>
            </a:pPr>
            <a:r>
              <a:rPr lang="en-US" sz="1700" b="1" dirty="0">
                <a:solidFill>
                  <a:schemeClr val="tx1"/>
                </a:solidFill>
              </a:rPr>
              <a:t>Priscilla Ankamah, RN, BScN, MPH</a:t>
            </a:r>
          </a:p>
          <a:p>
            <a:pPr indent="-228600" defTabSz="914400">
              <a:lnSpc>
                <a:spcPct val="90000"/>
              </a:lnSpc>
              <a:buFont typeface="Arial" panose="020B0604020202020204" pitchFamily="34" charset="0"/>
              <a:buChar char="•"/>
            </a:pPr>
            <a:endParaRPr lang="en-US" sz="1700" dirty="0">
              <a:solidFill>
                <a:schemeClr val="tx1"/>
              </a:solidFill>
            </a:endParaRPr>
          </a:p>
        </p:txBody>
      </p:sp>
      <p:sp>
        <p:nvSpPr>
          <p:cNvPr id="3" name="Slide Number Placeholder 2"/>
          <p:cNvSpPr>
            <a:spLocks noGrp="1"/>
          </p:cNvSpPr>
          <p:nvPr>
            <p:ph type="sldNum" sz="quarter" idx="16"/>
          </p:nvPr>
        </p:nvSpPr>
        <p:spPr>
          <a:xfrm>
            <a:off x="6457950" y="6356350"/>
            <a:ext cx="2057400" cy="365125"/>
          </a:xfrm>
        </p:spPr>
        <p:txBody>
          <a:bodyPr vert="horz" lIns="91440" tIns="45720" rIns="91440" bIns="45720" rtlCol="0" anchor="ctr">
            <a:normAutofit/>
          </a:bodyPr>
          <a:lstStyle/>
          <a:p>
            <a:pPr algn="r">
              <a:spcAft>
                <a:spcPts val="600"/>
              </a:spcAft>
            </a:pPr>
            <a:fld id="{B4AD78FF-3FEA-9F41-B95D-B6684AD2CE9F}" type="slidenum">
              <a:rPr lang="en-US" sz="1200">
                <a:solidFill>
                  <a:schemeClr val="tx1">
                    <a:tint val="75000"/>
                  </a:schemeClr>
                </a:solidFill>
              </a:rPr>
              <a:pPr algn="r">
                <a:spcAft>
                  <a:spcPts val="600"/>
                </a:spcAft>
              </a:pPr>
              <a:t>1</a:t>
            </a:fld>
            <a:endParaRPr lang="en-US" sz="1200">
              <a:solidFill>
                <a:schemeClr val="tx1">
                  <a:tint val="75000"/>
                </a:schemeClr>
              </a:solidFill>
            </a:endParaRPr>
          </a:p>
        </p:txBody>
      </p:sp>
    </p:spTree>
    <p:extLst>
      <p:ext uri="{BB962C8B-B14F-4D97-AF65-F5344CB8AC3E}">
        <p14:creationId xmlns:p14="http://schemas.microsoft.com/office/powerpoint/2010/main" val="3792776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6005D0-4732-4AD4-980F-D2BCD97F72D1}"/>
              </a:ext>
            </a:extLst>
          </p:cNvPr>
          <p:cNvSpPr>
            <a:spLocks noGrp="1"/>
          </p:cNvSpPr>
          <p:nvPr>
            <p:ph type="body" sz="quarter" idx="12"/>
          </p:nvPr>
        </p:nvSpPr>
        <p:spPr>
          <a:xfrm>
            <a:off x="914400" y="2286000"/>
            <a:ext cx="4590661" cy="2099388"/>
          </a:xfrm>
        </p:spPr>
        <p:txBody>
          <a:bodyPr>
            <a:normAutofit/>
          </a:bodyPr>
          <a:lstStyle/>
          <a:p>
            <a:endParaRPr lang="en-CA" dirty="0">
              <a:solidFill>
                <a:srgbClr val="002855"/>
              </a:solidFill>
            </a:endParaRPr>
          </a:p>
          <a:p>
            <a:r>
              <a:rPr lang="en-CA" dirty="0">
                <a:solidFill>
                  <a:srgbClr val="002855"/>
                </a:solidFill>
              </a:rPr>
              <a:t>Client/Patient/Families</a:t>
            </a:r>
          </a:p>
          <a:p>
            <a:r>
              <a:rPr lang="en-CA" dirty="0">
                <a:solidFill>
                  <a:srgbClr val="002855"/>
                </a:solidFill>
              </a:rPr>
              <a:t>Healthcare Providers</a:t>
            </a:r>
          </a:p>
          <a:p>
            <a:r>
              <a:rPr lang="en-CA" dirty="0">
                <a:solidFill>
                  <a:srgbClr val="002855"/>
                </a:solidFill>
              </a:rPr>
              <a:t>Healthcare Institutions </a:t>
            </a:r>
          </a:p>
        </p:txBody>
      </p:sp>
      <p:sp>
        <p:nvSpPr>
          <p:cNvPr id="3" name="Slide Number Placeholder 2">
            <a:extLst>
              <a:ext uri="{FF2B5EF4-FFF2-40B4-BE49-F238E27FC236}">
                <a16:creationId xmlns:a16="http://schemas.microsoft.com/office/drawing/2014/main" id="{72FAD6AE-6BDF-42EC-B085-65561CD801F1}"/>
              </a:ext>
            </a:extLst>
          </p:cNvPr>
          <p:cNvSpPr>
            <a:spLocks noGrp="1"/>
          </p:cNvSpPr>
          <p:nvPr>
            <p:ph type="sldNum" sz="quarter" idx="16"/>
          </p:nvPr>
        </p:nvSpPr>
        <p:spPr/>
        <p:txBody>
          <a:bodyPr/>
          <a:lstStyle/>
          <a:p>
            <a:fld id="{B4AD78FF-3FEA-9F41-B95D-B6684AD2CE9F}" type="slidenum">
              <a:rPr lang="en-US" smtClean="0"/>
              <a:pPr/>
              <a:t>10</a:t>
            </a:fld>
            <a:endParaRPr lang="en-US" dirty="0"/>
          </a:p>
        </p:txBody>
      </p:sp>
      <p:sp>
        <p:nvSpPr>
          <p:cNvPr id="4" name="Title 3">
            <a:extLst>
              <a:ext uri="{FF2B5EF4-FFF2-40B4-BE49-F238E27FC236}">
                <a16:creationId xmlns:a16="http://schemas.microsoft.com/office/drawing/2014/main" id="{CE8D9D6F-F5EC-4F83-968A-18B1492D41F4}"/>
              </a:ext>
            </a:extLst>
          </p:cNvPr>
          <p:cNvSpPr>
            <a:spLocks noGrp="1"/>
          </p:cNvSpPr>
          <p:nvPr>
            <p:ph type="title"/>
          </p:nvPr>
        </p:nvSpPr>
        <p:spPr/>
        <p:txBody>
          <a:bodyPr>
            <a:normAutofit/>
          </a:bodyPr>
          <a:lstStyle/>
          <a:p>
            <a:r>
              <a:rPr lang="en-CA" sz="3200" dirty="0"/>
              <a:t>Who Is Affected In Healthcare? </a:t>
            </a:r>
          </a:p>
        </p:txBody>
      </p:sp>
    </p:spTree>
    <p:extLst>
      <p:ext uri="{BB962C8B-B14F-4D97-AF65-F5344CB8AC3E}">
        <p14:creationId xmlns:p14="http://schemas.microsoft.com/office/powerpoint/2010/main" val="958992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6005D0-4732-4AD4-980F-D2BCD97F72D1}"/>
              </a:ext>
            </a:extLst>
          </p:cNvPr>
          <p:cNvSpPr>
            <a:spLocks noGrp="1"/>
          </p:cNvSpPr>
          <p:nvPr>
            <p:ph type="body" sz="quarter" idx="12"/>
          </p:nvPr>
        </p:nvSpPr>
        <p:spPr>
          <a:xfrm>
            <a:off x="457199" y="1119673"/>
            <a:ext cx="8201609" cy="4852985"/>
          </a:xfrm>
        </p:spPr>
        <p:txBody>
          <a:bodyPr>
            <a:normAutofit fontScale="25000" lnSpcReduction="20000"/>
          </a:bodyPr>
          <a:lstStyle/>
          <a:p>
            <a:pPr marL="0" indent="0">
              <a:buNone/>
            </a:pPr>
            <a:r>
              <a:rPr lang="en-CA" sz="6400" dirty="0">
                <a:solidFill>
                  <a:schemeClr val="tx1"/>
                </a:solidFill>
                <a:latin typeface="Arial Body "/>
              </a:rPr>
              <a:t> 1</a:t>
            </a:r>
            <a:r>
              <a:rPr lang="en-CA" sz="7200" dirty="0">
                <a:solidFill>
                  <a:schemeClr val="tx1"/>
                </a:solidFill>
              </a:rPr>
              <a:t>.          </a:t>
            </a:r>
            <a:r>
              <a:rPr lang="en-CA" sz="7200" u="sng" dirty="0">
                <a:solidFill>
                  <a:srgbClr val="002855"/>
                </a:solidFill>
              </a:rPr>
              <a:t>Clients/Patients/Families</a:t>
            </a:r>
          </a:p>
          <a:p>
            <a:pPr marL="0" indent="0">
              <a:buNone/>
            </a:pPr>
            <a:r>
              <a:rPr lang="en-CA" sz="7200" dirty="0">
                <a:solidFill>
                  <a:srgbClr val="002855"/>
                </a:solidFill>
              </a:rPr>
              <a:t>             </a:t>
            </a:r>
            <a:r>
              <a:rPr lang="en-CA" sz="7200" u="sng" dirty="0">
                <a:solidFill>
                  <a:srgbClr val="002855"/>
                </a:solidFill>
              </a:rPr>
              <a:t>Rights and Responsibilities In Ontario </a:t>
            </a:r>
            <a:endParaRPr lang="en-CA" sz="7200" dirty="0">
              <a:solidFill>
                <a:srgbClr val="002855"/>
              </a:solidFill>
            </a:endParaRPr>
          </a:p>
          <a:p>
            <a:pPr>
              <a:buFont typeface="Wingdings" panose="05000000000000000000" pitchFamily="2" charset="2"/>
              <a:buChar char="§"/>
            </a:pPr>
            <a:r>
              <a:rPr lang="en-US" sz="7200" b="1" dirty="0">
                <a:solidFill>
                  <a:srgbClr val="002855"/>
                </a:solidFill>
              </a:rPr>
              <a:t>INFORMED CONSENT</a:t>
            </a:r>
            <a:r>
              <a:rPr lang="en-US" sz="7200" dirty="0">
                <a:solidFill>
                  <a:srgbClr val="002855"/>
                </a:solidFill>
              </a:rPr>
              <a:t>: Right to give or refuse consent for any procedure, and for any reason. This right is protected by the Health Care Consent Act, the Long-Term Care Act and the Mental Health Act.</a:t>
            </a:r>
          </a:p>
          <a:p>
            <a:pPr>
              <a:buFont typeface="Wingdings" panose="05000000000000000000" pitchFamily="2" charset="2"/>
              <a:buChar char="§"/>
            </a:pPr>
            <a:r>
              <a:rPr lang="en-US" sz="7200" b="1" dirty="0">
                <a:solidFill>
                  <a:srgbClr val="002855"/>
                </a:solidFill>
              </a:rPr>
              <a:t>REGULATED HEALTH PROFESSIONS</a:t>
            </a:r>
            <a:r>
              <a:rPr lang="en-US" sz="7200" dirty="0">
                <a:solidFill>
                  <a:srgbClr val="002855"/>
                </a:solidFill>
              </a:rPr>
              <a:t>: College of Nurses of Ontario’s Code of Conduct supports nurses to provide patients with the care they expect and deserve.</a:t>
            </a:r>
          </a:p>
          <a:p>
            <a:pPr>
              <a:buFont typeface="Wingdings" panose="05000000000000000000" pitchFamily="2" charset="2"/>
              <a:buChar char="§"/>
            </a:pPr>
            <a:r>
              <a:rPr lang="en-US" sz="7200" b="1" dirty="0">
                <a:solidFill>
                  <a:srgbClr val="002855"/>
                </a:solidFill>
              </a:rPr>
              <a:t>CLIENT BILL OF RIGHTS AND RESPONSIBILITIES</a:t>
            </a:r>
          </a:p>
          <a:p>
            <a:pPr>
              <a:buFont typeface="Wingdings" panose="05000000000000000000" pitchFamily="2" charset="2"/>
              <a:buChar char="§"/>
            </a:pPr>
            <a:r>
              <a:rPr lang="en-US" sz="7200" b="1" dirty="0">
                <a:solidFill>
                  <a:srgbClr val="002855"/>
                </a:solidFill>
              </a:rPr>
              <a:t>Client Responsibilities: </a:t>
            </a:r>
            <a:r>
              <a:rPr lang="en-US" sz="7200" dirty="0">
                <a:solidFill>
                  <a:srgbClr val="002855"/>
                </a:solidFill>
              </a:rPr>
              <a:t>The responsibility to be accountable for your actions if you deliberately refuse treatment or do not follow practitioner's instructions OR The responsibility to follow institution rules and regulations regarding client care and conduct OR The responsibility to be respectful of the rights and property of other clients, visitors and staff of the facility.</a:t>
            </a:r>
          </a:p>
          <a:p>
            <a:pPr>
              <a:buFont typeface="Courier New" panose="02070309020205020404" pitchFamily="49" charset="0"/>
              <a:buChar char="o"/>
            </a:pPr>
            <a:endParaRPr lang="en-US" sz="1900" dirty="0">
              <a:latin typeface="Arial Nova" panose="020B0504020202020204" pitchFamily="34" charset="0"/>
            </a:endParaRPr>
          </a:p>
          <a:p>
            <a:pPr>
              <a:buFont typeface="Courier New" panose="02070309020205020404" pitchFamily="49" charset="0"/>
              <a:buChar char="o"/>
            </a:pPr>
            <a:endParaRPr lang="en-US" dirty="0"/>
          </a:p>
          <a:p>
            <a:pPr>
              <a:buFont typeface="Courier New" panose="02070309020205020404" pitchFamily="49" charset="0"/>
              <a:buChar char="o"/>
            </a:pPr>
            <a:endParaRPr lang="en-US" sz="2400" dirty="0">
              <a:latin typeface="Arial Nova" panose="020B0504020202020204" pitchFamily="34" charset="0"/>
            </a:endParaRPr>
          </a:p>
        </p:txBody>
      </p:sp>
      <p:sp>
        <p:nvSpPr>
          <p:cNvPr id="3" name="Slide Number Placeholder 2">
            <a:extLst>
              <a:ext uri="{FF2B5EF4-FFF2-40B4-BE49-F238E27FC236}">
                <a16:creationId xmlns:a16="http://schemas.microsoft.com/office/drawing/2014/main" id="{72FAD6AE-6BDF-42EC-B085-65561CD801F1}"/>
              </a:ext>
            </a:extLst>
          </p:cNvPr>
          <p:cNvSpPr>
            <a:spLocks noGrp="1"/>
          </p:cNvSpPr>
          <p:nvPr>
            <p:ph type="sldNum" sz="quarter" idx="16"/>
          </p:nvPr>
        </p:nvSpPr>
        <p:spPr/>
        <p:txBody>
          <a:bodyPr/>
          <a:lstStyle/>
          <a:p>
            <a:fld id="{B4AD78FF-3FEA-9F41-B95D-B6684AD2CE9F}" type="slidenum">
              <a:rPr lang="en-US" smtClean="0"/>
              <a:pPr/>
              <a:t>11</a:t>
            </a:fld>
            <a:endParaRPr lang="en-US" dirty="0"/>
          </a:p>
        </p:txBody>
      </p:sp>
      <p:sp>
        <p:nvSpPr>
          <p:cNvPr id="4" name="Title 3">
            <a:extLst>
              <a:ext uri="{FF2B5EF4-FFF2-40B4-BE49-F238E27FC236}">
                <a16:creationId xmlns:a16="http://schemas.microsoft.com/office/drawing/2014/main" id="{CE8D9D6F-F5EC-4F83-968A-18B1492D41F4}"/>
              </a:ext>
            </a:extLst>
          </p:cNvPr>
          <p:cNvSpPr>
            <a:spLocks noGrp="1"/>
          </p:cNvSpPr>
          <p:nvPr>
            <p:ph type="title"/>
          </p:nvPr>
        </p:nvSpPr>
        <p:spPr>
          <a:xfrm>
            <a:off x="685800" y="503854"/>
            <a:ext cx="7772400" cy="615819"/>
          </a:xfrm>
        </p:spPr>
        <p:txBody>
          <a:bodyPr>
            <a:normAutofit/>
          </a:bodyPr>
          <a:lstStyle/>
          <a:p>
            <a:r>
              <a:rPr lang="en-CA" sz="3200" dirty="0"/>
              <a:t>Legal, Ethical and Clinical Implications </a:t>
            </a:r>
          </a:p>
        </p:txBody>
      </p:sp>
    </p:spTree>
    <p:extLst>
      <p:ext uri="{BB962C8B-B14F-4D97-AF65-F5344CB8AC3E}">
        <p14:creationId xmlns:p14="http://schemas.microsoft.com/office/powerpoint/2010/main" val="692969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6005D0-4732-4AD4-980F-D2BCD97F72D1}"/>
              </a:ext>
            </a:extLst>
          </p:cNvPr>
          <p:cNvSpPr>
            <a:spLocks noGrp="1"/>
          </p:cNvSpPr>
          <p:nvPr>
            <p:ph type="body" sz="quarter" idx="12"/>
          </p:nvPr>
        </p:nvSpPr>
        <p:spPr>
          <a:xfrm>
            <a:off x="457200" y="2286000"/>
            <a:ext cx="8406882" cy="3686658"/>
          </a:xfrm>
        </p:spPr>
        <p:txBody>
          <a:bodyPr>
            <a:normAutofit/>
          </a:bodyPr>
          <a:lstStyle/>
          <a:p>
            <a:pPr marL="0" indent="0">
              <a:buNone/>
            </a:pPr>
            <a:r>
              <a:rPr lang="en-CA" sz="3400" dirty="0">
                <a:solidFill>
                  <a:schemeClr val="tx1"/>
                </a:solidFill>
                <a:latin typeface="Arial Body "/>
              </a:rPr>
              <a:t>   </a:t>
            </a:r>
            <a:r>
              <a:rPr lang="en-CA" sz="1900" dirty="0">
                <a:solidFill>
                  <a:schemeClr val="tx1"/>
                </a:solidFill>
              </a:rPr>
              <a:t>2</a:t>
            </a:r>
            <a:r>
              <a:rPr lang="en-CA" sz="1900" dirty="0">
                <a:solidFill>
                  <a:srgbClr val="002855"/>
                </a:solidFill>
              </a:rPr>
              <a:t>.          </a:t>
            </a:r>
            <a:r>
              <a:rPr lang="en-CA" u="sng" dirty="0">
                <a:solidFill>
                  <a:srgbClr val="002855"/>
                </a:solidFill>
              </a:rPr>
              <a:t>Healthcare Providers </a:t>
            </a:r>
          </a:p>
          <a:p>
            <a:pPr marL="0" indent="0">
              <a:buNone/>
            </a:pPr>
            <a:r>
              <a:rPr lang="en-CA" dirty="0">
                <a:solidFill>
                  <a:srgbClr val="002855"/>
                </a:solidFill>
              </a:rPr>
              <a:t>           </a:t>
            </a:r>
            <a:r>
              <a:rPr lang="en-CA" u="sng" dirty="0">
                <a:solidFill>
                  <a:srgbClr val="002855"/>
                </a:solidFill>
              </a:rPr>
              <a:t>Rights and Responsibilities</a:t>
            </a:r>
          </a:p>
          <a:p>
            <a:pPr>
              <a:buFont typeface="Wingdings" panose="05000000000000000000" pitchFamily="2" charset="2"/>
              <a:buChar char="§"/>
            </a:pPr>
            <a:r>
              <a:rPr lang="en-US" b="1" u="sng" dirty="0">
                <a:solidFill>
                  <a:srgbClr val="002855"/>
                </a:solidFill>
              </a:rPr>
              <a:t>EMPLOYMENT RIGHTS</a:t>
            </a:r>
            <a:r>
              <a:rPr lang="en-US" dirty="0">
                <a:solidFill>
                  <a:srgbClr val="002855"/>
                </a:solidFill>
              </a:rPr>
              <a:t>: Canadian workers have the right to be treated fairly at work and to work in a safe and healthy workplace. These rights are protected under the Canada Labor Code, Employment Standards Act, Occupational Health &amp; Safety Act, Labor Relations Act.</a:t>
            </a:r>
          </a:p>
          <a:p>
            <a:pPr>
              <a:buFont typeface="Wingdings" panose="05000000000000000000" pitchFamily="2" charset="2"/>
              <a:buChar char="§"/>
            </a:pPr>
            <a:r>
              <a:rPr lang="en-US" dirty="0">
                <a:solidFill>
                  <a:srgbClr val="002855"/>
                </a:solidFill>
              </a:rPr>
              <a:t> </a:t>
            </a:r>
            <a:r>
              <a:rPr lang="en-US" b="1" u="sng" dirty="0">
                <a:solidFill>
                  <a:srgbClr val="002855"/>
                </a:solidFill>
              </a:rPr>
              <a:t>THE CANADIAN HUMAN RIGHTS ACT </a:t>
            </a:r>
            <a:r>
              <a:rPr lang="en-US" dirty="0">
                <a:solidFill>
                  <a:srgbClr val="002855"/>
                </a:solidFill>
              </a:rPr>
              <a:t>prohibits discrimination on the basis of gender, race, ethnicity and other grounds.</a:t>
            </a:r>
          </a:p>
          <a:p>
            <a:pPr>
              <a:buFont typeface="Wingdings" panose="05000000000000000000" pitchFamily="2" charset="2"/>
              <a:buChar char="§"/>
            </a:pPr>
            <a:r>
              <a:rPr lang="en-US" b="1" dirty="0">
                <a:solidFill>
                  <a:srgbClr val="002855"/>
                </a:solidFill>
              </a:rPr>
              <a:t>RESPONSIBILITIES: </a:t>
            </a:r>
            <a:r>
              <a:rPr lang="en-US" dirty="0">
                <a:solidFill>
                  <a:srgbClr val="002855"/>
                </a:solidFill>
              </a:rPr>
              <a:t>Duty to treat, Do not Harm and Respect for autonomy.</a:t>
            </a:r>
          </a:p>
          <a:p>
            <a:pPr marL="0" indent="0">
              <a:buNone/>
            </a:pPr>
            <a:endParaRPr lang="en-CA" sz="2400" dirty="0">
              <a:latin typeface="Arial Nova" panose="020B0504020202020204" pitchFamily="34" charset="0"/>
            </a:endParaRPr>
          </a:p>
        </p:txBody>
      </p:sp>
      <p:sp>
        <p:nvSpPr>
          <p:cNvPr id="3" name="Slide Number Placeholder 2">
            <a:extLst>
              <a:ext uri="{FF2B5EF4-FFF2-40B4-BE49-F238E27FC236}">
                <a16:creationId xmlns:a16="http://schemas.microsoft.com/office/drawing/2014/main" id="{72FAD6AE-6BDF-42EC-B085-65561CD801F1}"/>
              </a:ext>
            </a:extLst>
          </p:cNvPr>
          <p:cNvSpPr>
            <a:spLocks noGrp="1"/>
          </p:cNvSpPr>
          <p:nvPr>
            <p:ph type="sldNum" sz="quarter" idx="16"/>
          </p:nvPr>
        </p:nvSpPr>
        <p:spPr/>
        <p:txBody>
          <a:bodyPr/>
          <a:lstStyle/>
          <a:p>
            <a:fld id="{B4AD78FF-3FEA-9F41-B95D-B6684AD2CE9F}" type="slidenum">
              <a:rPr lang="en-US" smtClean="0"/>
              <a:pPr/>
              <a:t>12</a:t>
            </a:fld>
            <a:endParaRPr lang="en-US" dirty="0"/>
          </a:p>
        </p:txBody>
      </p:sp>
      <p:sp>
        <p:nvSpPr>
          <p:cNvPr id="4" name="Title 3">
            <a:extLst>
              <a:ext uri="{FF2B5EF4-FFF2-40B4-BE49-F238E27FC236}">
                <a16:creationId xmlns:a16="http://schemas.microsoft.com/office/drawing/2014/main" id="{CE8D9D6F-F5EC-4F83-968A-18B1492D41F4}"/>
              </a:ext>
            </a:extLst>
          </p:cNvPr>
          <p:cNvSpPr>
            <a:spLocks noGrp="1"/>
          </p:cNvSpPr>
          <p:nvPr>
            <p:ph type="title"/>
          </p:nvPr>
        </p:nvSpPr>
        <p:spPr/>
        <p:txBody>
          <a:bodyPr>
            <a:normAutofit/>
          </a:bodyPr>
          <a:lstStyle/>
          <a:p>
            <a:br>
              <a:rPr lang="en-CA" sz="3200" dirty="0"/>
            </a:br>
            <a:r>
              <a:rPr lang="en-CA" sz="3200" dirty="0"/>
              <a:t>Legal, Ethical and Clinical Implications </a:t>
            </a:r>
          </a:p>
        </p:txBody>
      </p:sp>
    </p:spTree>
    <p:extLst>
      <p:ext uri="{BB962C8B-B14F-4D97-AF65-F5344CB8AC3E}">
        <p14:creationId xmlns:p14="http://schemas.microsoft.com/office/powerpoint/2010/main" val="2028531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6005D0-4732-4AD4-980F-D2BCD97F72D1}"/>
              </a:ext>
            </a:extLst>
          </p:cNvPr>
          <p:cNvSpPr>
            <a:spLocks noGrp="1"/>
          </p:cNvSpPr>
          <p:nvPr>
            <p:ph type="body" sz="quarter" idx="12"/>
          </p:nvPr>
        </p:nvSpPr>
        <p:spPr>
          <a:xfrm>
            <a:off x="914400" y="2015412"/>
            <a:ext cx="7772400" cy="3699588"/>
          </a:xfrm>
        </p:spPr>
        <p:txBody>
          <a:bodyPr>
            <a:normAutofit/>
          </a:bodyPr>
          <a:lstStyle/>
          <a:p>
            <a:pPr marL="0" indent="0">
              <a:buNone/>
            </a:pPr>
            <a:r>
              <a:rPr lang="en-CA" sz="2000" dirty="0">
                <a:solidFill>
                  <a:srgbClr val="002855"/>
                </a:solidFill>
                <a:latin typeface="Arial Nova" panose="020B0504020202020204" pitchFamily="34" charset="0"/>
              </a:rPr>
              <a:t> </a:t>
            </a:r>
            <a:r>
              <a:rPr lang="en-CA" sz="1600" dirty="0">
                <a:solidFill>
                  <a:srgbClr val="002855"/>
                </a:solidFill>
                <a:latin typeface="Arial Body "/>
              </a:rPr>
              <a:t> 3.            </a:t>
            </a:r>
            <a:r>
              <a:rPr lang="en-CA" u="sng" dirty="0">
                <a:solidFill>
                  <a:srgbClr val="002855"/>
                </a:solidFill>
              </a:rPr>
              <a:t>Healthcare Institutions </a:t>
            </a:r>
          </a:p>
          <a:p>
            <a:pPr marL="0" indent="0">
              <a:buNone/>
            </a:pPr>
            <a:r>
              <a:rPr lang="en-CA" dirty="0">
                <a:solidFill>
                  <a:srgbClr val="002855"/>
                </a:solidFill>
              </a:rPr>
              <a:t>                 </a:t>
            </a:r>
            <a:r>
              <a:rPr lang="en-CA" u="sng" dirty="0">
                <a:solidFill>
                  <a:srgbClr val="002855"/>
                </a:solidFill>
              </a:rPr>
              <a:t>Responsibilities</a:t>
            </a:r>
          </a:p>
          <a:p>
            <a:pPr>
              <a:buFont typeface="Wingdings" panose="05000000000000000000" pitchFamily="2" charset="2"/>
              <a:buChar char="§"/>
            </a:pPr>
            <a:r>
              <a:rPr lang="en-US" dirty="0">
                <a:solidFill>
                  <a:srgbClr val="002855"/>
                </a:solidFill>
              </a:rPr>
              <a:t>Healthcare institutions in Ontario have to protect their workers under the Employment Standards Act and meet other acts and regulations from unions and professional colleges in Ontario.</a:t>
            </a:r>
          </a:p>
          <a:p>
            <a:pPr marL="0" indent="0">
              <a:buNone/>
            </a:pPr>
            <a:r>
              <a:rPr lang="en-US" u="sng" dirty="0">
                <a:solidFill>
                  <a:srgbClr val="002855"/>
                </a:solidFill>
              </a:rPr>
              <a:t>Example:</a:t>
            </a:r>
          </a:p>
          <a:p>
            <a:pPr marL="0" indent="0">
              <a:buNone/>
            </a:pPr>
            <a:r>
              <a:rPr lang="en-US" dirty="0">
                <a:solidFill>
                  <a:srgbClr val="002855"/>
                </a:solidFill>
              </a:rPr>
              <a:t>Ontario Nurses Association (ONA): Collective Bargaining Contract requires their members to have protection from harassment and discrimination in the workplace.</a:t>
            </a:r>
          </a:p>
          <a:p>
            <a:pPr marL="0" indent="0">
              <a:buNone/>
            </a:pPr>
            <a:endParaRPr lang="en-US" sz="2400" dirty="0">
              <a:latin typeface="Arial Nova" panose="020B0504020202020204" pitchFamily="34" charset="0"/>
            </a:endParaRPr>
          </a:p>
          <a:p>
            <a:pPr>
              <a:buFont typeface="Wingdings" panose="05000000000000000000" pitchFamily="2" charset="2"/>
              <a:buChar char="§"/>
            </a:pPr>
            <a:endParaRPr lang="en-CA" sz="2400" dirty="0">
              <a:latin typeface="Arial Nova" panose="020B0504020202020204" pitchFamily="34" charset="0"/>
            </a:endParaRPr>
          </a:p>
        </p:txBody>
      </p:sp>
      <p:sp>
        <p:nvSpPr>
          <p:cNvPr id="3" name="Slide Number Placeholder 2">
            <a:extLst>
              <a:ext uri="{FF2B5EF4-FFF2-40B4-BE49-F238E27FC236}">
                <a16:creationId xmlns:a16="http://schemas.microsoft.com/office/drawing/2014/main" id="{72FAD6AE-6BDF-42EC-B085-65561CD801F1}"/>
              </a:ext>
            </a:extLst>
          </p:cNvPr>
          <p:cNvSpPr>
            <a:spLocks noGrp="1"/>
          </p:cNvSpPr>
          <p:nvPr>
            <p:ph type="sldNum" sz="quarter" idx="16"/>
          </p:nvPr>
        </p:nvSpPr>
        <p:spPr/>
        <p:txBody>
          <a:bodyPr/>
          <a:lstStyle/>
          <a:p>
            <a:fld id="{B4AD78FF-3FEA-9F41-B95D-B6684AD2CE9F}" type="slidenum">
              <a:rPr lang="en-US" smtClean="0"/>
              <a:pPr/>
              <a:t>13</a:t>
            </a:fld>
            <a:endParaRPr lang="en-US" dirty="0"/>
          </a:p>
        </p:txBody>
      </p:sp>
      <p:sp>
        <p:nvSpPr>
          <p:cNvPr id="4" name="Title 3">
            <a:extLst>
              <a:ext uri="{FF2B5EF4-FFF2-40B4-BE49-F238E27FC236}">
                <a16:creationId xmlns:a16="http://schemas.microsoft.com/office/drawing/2014/main" id="{CE8D9D6F-F5EC-4F83-968A-18B1492D41F4}"/>
              </a:ext>
            </a:extLst>
          </p:cNvPr>
          <p:cNvSpPr>
            <a:spLocks noGrp="1"/>
          </p:cNvSpPr>
          <p:nvPr>
            <p:ph type="title"/>
          </p:nvPr>
        </p:nvSpPr>
        <p:spPr/>
        <p:txBody>
          <a:bodyPr>
            <a:normAutofit/>
          </a:bodyPr>
          <a:lstStyle/>
          <a:p>
            <a:br>
              <a:rPr lang="en-CA" sz="3200" dirty="0"/>
            </a:br>
            <a:r>
              <a:rPr lang="en-CA" sz="3200" dirty="0"/>
              <a:t>Legal, Ethical and Clinical Implications </a:t>
            </a:r>
          </a:p>
        </p:txBody>
      </p:sp>
    </p:spTree>
    <p:extLst>
      <p:ext uri="{BB962C8B-B14F-4D97-AF65-F5344CB8AC3E}">
        <p14:creationId xmlns:p14="http://schemas.microsoft.com/office/powerpoint/2010/main" val="1384752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FAD6AE-6BDF-42EC-B085-65561CD801F1}"/>
              </a:ext>
            </a:extLst>
          </p:cNvPr>
          <p:cNvSpPr>
            <a:spLocks noGrp="1"/>
          </p:cNvSpPr>
          <p:nvPr>
            <p:ph type="sldNum" sz="quarter" idx="16"/>
          </p:nvPr>
        </p:nvSpPr>
        <p:spPr/>
        <p:txBody>
          <a:bodyPr anchor="b">
            <a:normAutofit/>
          </a:bodyPr>
          <a:lstStyle/>
          <a:p>
            <a:pPr>
              <a:spcAft>
                <a:spcPts val="600"/>
              </a:spcAft>
            </a:pPr>
            <a:fld id="{B4AD78FF-3FEA-9F41-B95D-B6684AD2CE9F}" type="slidenum">
              <a:rPr lang="en-US" smtClean="0"/>
              <a:pPr>
                <a:spcAft>
                  <a:spcPts val="600"/>
                </a:spcAft>
              </a:pPr>
              <a:t>14</a:t>
            </a:fld>
            <a:endParaRPr lang="en-US"/>
          </a:p>
        </p:txBody>
      </p:sp>
      <p:sp>
        <p:nvSpPr>
          <p:cNvPr id="4" name="Title 3">
            <a:extLst>
              <a:ext uri="{FF2B5EF4-FFF2-40B4-BE49-F238E27FC236}">
                <a16:creationId xmlns:a16="http://schemas.microsoft.com/office/drawing/2014/main" id="{CE8D9D6F-F5EC-4F83-968A-18B1492D41F4}"/>
              </a:ext>
            </a:extLst>
          </p:cNvPr>
          <p:cNvSpPr>
            <a:spLocks noGrp="1"/>
          </p:cNvSpPr>
          <p:nvPr>
            <p:ph type="title"/>
          </p:nvPr>
        </p:nvSpPr>
        <p:spPr/>
        <p:txBody>
          <a:bodyPr anchor="t">
            <a:normAutofit/>
          </a:bodyPr>
          <a:lstStyle/>
          <a:p>
            <a:pPr>
              <a:lnSpc>
                <a:spcPct val="90000"/>
              </a:lnSpc>
            </a:pPr>
            <a:br>
              <a:rPr lang="en-CA" sz="2400"/>
            </a:br>
            <a:r>
              <a:rPr lang="en-CA" sz="2400"/>
              <a:t>Impact of Racism on Healthcare Workers of Colour</a:t>
            </a:r>
          </a:p>
        </p:txBody>
      </p:sp>
      <p:sp>
        <p:nvSpPr>
          <p:cNvPr id="71" name="Text Placeholder 3">
            <a:extLst>
              <a:ext uri="{FF2B5EF4-FFF2-40B4-BE49-F238E27FC236}">
                <a16:creationId xmlns:a16="http://schemas.microsoft.com/office/drawing/2014/main" id="{D0A9EEF5-2B76-416C-B6A0-A01B86E384A1}"/>
              </a:ext>
            </a:extLst>
          </p:cNvPr>
          <p:cNvSpPr>
            <a:spLocks noGrp="1"/>
          </p:cNvSpPr>
          <p:nvPr>
            <p:ph type="body" sz="quarter" idx="17"/>
          </p:nvPr>
        </p:nvSpPr>
        <p:spPr>
          <a:xfrm>
            <a:off x="347662" y="1640073"/>
            <a:ext cx="7772400" cy="3883650"/>
          </a:xfrm>
        </p:spPr>
        <p:txBody>
          <a:bodyPr>
            <a:normAutofit/>
          </a:bodyPr>
          <a:lstStyle/>
          <a:p>
            <a:pPr marL="285750" indent="-285750" fontAlgn="base">
              <a:buFont typeface="Arial" panose="020B0604020202020204" pitchFamily="34" charset="0"/>
              <a:buChar char="•"/>
            </a:pPr>
            <a:endParaRPr lang="en-US" dirty="0">
              <a:solidFill>
                <a:schemeClr val="accent1">
                  <a:lumMod val="50000"/>
                </a:schemeClr>
              </a:solidFill>
            </a:endParaRPr>
          </a:p>
          <a:p>
            <a:pPr marL="285750" indent="-285750" fontAlgn="base">
              <a:buFont typeface="Arial" panose="020B0604020202020204" pitchFamily="34" charset="0"/>
              <a:buChar char="•"/>
            </a:pPr>
            <a:r>
              <a:rPr lang="en-US" dirty="0">
                <a:solidFill>
                  <a:schemeClr val="accent1">
                    <a:lumMod val="50000"/>
                  </a:schemeClr>
                </a:solidFill>
              </a:rPr>
              <a:t>Studies have shown that repeated activation of stress response systems takes a toll on the body over time and can have a significant wear-and-tear effect on the body and lead to chronic illnesses. </a:t>
            </a:r>
          </a:p>
          <a:p>
            <a:pPr marL="285750" indent="-285750" fontAlgn="base">
              <a:buFont typeface="Arial" panose="020B0604020202020204" pitchFamily="34" charset="0"/>
              <a:buChar char="•"/>
            </a:pPr>
            <a:r>
              <a:rPr lang="en-US" dirty="0">
                <a:solidFill>
                  <a:schemeClr val="accent1">
                    <a:lumMod val="50000"/>
                  </a:schemeClr>
                </a:solidFill>
              </a:rPr>
              <a:t>This concept of chronic wear and tear is connected to racism.</a:t>
            </a:r>
          </a:p>
          <a:p>
            <a:pPr marL="285750" indent="-285750" fontAlgn="base">
              <a:buFont typeface="Arial" panose="020B0604020202020204" pitchFamily="34" charset="0"/>
              <a:buChar char="•"/>
            </a:pPr>
            <a:r>
              <a:rPr lang="en-US" dirty="0">
                <a:solidFill>
                  <a:schemeClr val="accent1">
                    <a:lumMod val="50000"/>
                  </a:schemeClr>
                </a:solidFill>
              </a:rPr>
              <a:t> For example, the constant coping with systemic racism and everyday discrimination is a potent activator of the stress responses leading to physical and emotional health concerns. For example;</a:t>
            </a:r>
          </a:p>
          <a:p>
            <a:pPr marL="1200150" lvl="2" indent="-285750" fontAlgn="base">
              <a:buFont typeface="Wingdings" panose="05000000000000000000" pitchFamily="2" charset="2"/>
              <a:buChar char="Ø"/>
            </a:pPr>
            <a:r>
              <a:rPr lang="en-US" dirty="0">
                <a:solidFill>
                  <a:schemeClr val="accent1">
                    <a:lumMod val="50000"/>
                  </a:schemeClr>
                </a:solidFill>
              </a:rPr>
              <a:t>H</a:t>
            </a:r>
            <a:r>
              <a:rPr lang="en-CA" dirty="0">
                <a:solidFill>
                  <a:schemeClr val="accent1">
                    <a:lumMod val="50000"/>
                  </a:schemeClr>
                </a:solidFill>
              </a:rPr>
              <a:t>eart diseases, diabetes, high blood pressure etc. </a:t>
            </a:r>
          </a:p>
          <a:p>
            <a:pPr marL="1200150" lvl="2" indent="-285750" fontAlgn="base">
              <a:buFont typeface="Wingdings" panose="05000000000000000000" pitchFamily="2" charset="2"/>
              <a:buChar char="Ø"/>
            </a:pPr>
            <a:r>
              <a:rPr lang="en-CA" dirty="0">
                <a:solidFill>
                  <a:schemeClr val="accent1">
                    <a:lumMod val="50000"/>
                  </a:schemeClr>
                </a:solidFill>
              </a:rPr>
              <a:t>Stress (Anxiety, Depression, burnout, Moral distress, Substance abuse, Suicide, </a:t>
            </a:r>
            <a:r>
              <a:rPr lang="en-US" dirty="0">
                <a:solidFill>
                  <a:schemeClr val="accent1">
                    <a:lumMod val="50000"/>
                  </a:schemeClr>
                </a:solidFill>
              </a:rPr>
              <a:t>“imposter syndrome“ i.e., “we need to work harder” </a:t>
            </a:r>
            <a:endParaRPr lang="en-CA" dirty="0">
              <a:solidFill>
                <a:schemeClr val="accent1">
                  <a:lumMod val="50000"/>
                </a:schemeClr>
              </a:solidFill>
            </a:endParaRPr>
          </a:p>
          <a:p>
            <a:pPr marL="285750" indent="-285750" fontAlgn="base">
              <a:buFont typeface="Wingdings" panose="05000000000000000000" pitchFamily="2" charset="2"/>
              <a:buChar char="Ø"/>
            </a:pPr>
            <a:endParaRPr lang="en-CA" dirty="0">
              <a:solidFill>
                <a:srgbClr val="002855"/>
              </a:solidFill>
            </a:endParaRPr>
          </a:p>
          <a:p>
            <a:pPr marL="285750" indent="-285750" fontAlgn="base">
              <a:buFont typeface="Wingdings" panose="05000000000000000000" pitchFamily="2" charset="2"/>
              <a:buChar char="Ø"/>
            </a:pPr>
            <a:endParaRPr lang="en-CA" sz="1700" dirty="0">
              <a:solidFill>
                <a:srgbClr val="002855"/>
              </a:solidFill>
              <a:latin typeface="Arial Body "/>
            </a:endParaRPr>
          </a:p>
          <a:p>
            <a:pPr marL="285750" indent="-285750" fontAlgn="base">
              <a:buFont typeface="Wingdings" panose="05000000000000000000" pitchFamily="2" charset="2"/>
              <a:buChar char="Ø"/>
            </a:pPr>
            <a:endParaRPr lang="en-CA" sz="1600" dirty="0">
              <a:solidFill>
                <a:srgbClr val="002855"/>
              </a:solidFill>
              <a:latin typeface="Arial Body "/>
            </a:endParaRPr>
          </a:p>
          <a:p>
            <a:pPr marL="285750" indent="-285750" fontAlgn="base">
              <a:buFont typeface="Arial" panose="020B0604020202020204" pitchFamily="34" charset="0"/>
              <a:buChar char="•"/>
            </a:pPr>
            <a:endParaRPr lang="en-CA" sz="1600" dirty="0">
              <a:solidFill>
                <a:srgbClr val="002855"/>
              </a:solidFill>
              <a:latin typeface="Arial Body "/>
            </a:endParaRPr>
          </a:p>
          <a:p>
            <a:pPr marL="285750" indent="-285750" fontAlgn="base">
              <a:buFont typeface="Arial" panose="020B0604020202020204" pitchFamily="34" charset="0"/>
              <a:buChar char="•"/>
            </a:pPr>
            <a:endParaRPr lang="en-US" sz="1600" dirty="0">
              <a:solidFill>
                <a:schemeClr val="accent1">
                  <a:lumMod val="50000"/>
                </a:schemeClr>
              </a:solidFill>
            </a:endParaRPr>
          </a:p>
          <a:p>
            <a:pPr fontAlgn="base"/>
            <a:endParaRPr lang="en-US" dirty="0"/>
          </a:p>
        </p:txBody>
      </p:sp>
    </p:spTree>
    <p:extLst>
      <p:ext uri="{BB962C8B-B14F-4D97-AF65-F5344CB8AC3E}">
        <p14:creationId xmlns:p14="http://schemas.microsoft.com/office/powerpoint/2010/main" val="1191189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6005D0-4732-4AD4-980F-D2BCD97F72D1}"/>
              </a:ext>
            </a:extLst>
          </p:cNvPr>
          <p:cNvSpPr>
            <a:spLocks noGrp="1"/>
          </p:cNvSpPr>
          <p:nvPr>
            <p:ph type="body" sz="quarter" idx="12"/>
          </p:nvPr>
        </p:nvSpPr>
        <p:spPr>
          <a:xfrm>
            <a:off x="457200" y="2286000"/>
            <a:ext cx="8406882" cy="3686658"/>
          </a:xfrm>
        </p:spPr>
        <p:txBody>
          <a:bodyPr>
            <a:normAutofit/>
          </a:bodyPr>
          <a:lstStyle/>
          <a:p>
            <a:r>
              <a:rPr lang="en-CA" dirty="0">
                <a:solidFill>
                  <a:srgbClr val="002855"/>
                </a:solidFill>
              </a:rPr>
              <a:t>Self-awareness: perform a reality check of the situation and identifying negative feelings, make a positive reinterpretation/reframe negative thoughts</a:t>
            </a:r>
          </a:p>
          <a:p>
            <a:r>
              <a:rPr lang="en-CA" dirty="0">
                <a:solidFill>
                  <a:srgbClr val="002855"/>
                </a:solidFill>
              </a:rPr>
              <a:t>Sharing of feelings and responsibilities (could be part of a debriefing activity following an incident)</a:t>
            </a:r>
          </a:p>
          <a:p>
            <a:r>
              <a:rPr lang="en-CA" dirty="0">
                <a:solidFill>
                  <a:srgbClr val="002855"/>
                </a:solidFill>
              </a:rPr>
              <a:t>Build a supportive network: Accessing multiple sources of support e.g. family, friends, religion etc.</a:t>
            </a:r>
          </a:p>
          <a:p>
            <a:r>
              <a:rPr lang="en-CA" dirty="0">
                <a:solidFill>
                  <a:srgbClr val="002855"/>
                </a:solidFill>
              </a:rPr>
              <a:t>Having a positive cultural identity</a:t>
            </a:r>
          </a:p>
          <a:p>
            <a:r>
              <a:rPr lang="en-CA" dirty="0">
                <a:solidFill>
                  <a:srgbClr val="002855"/>
                </a:solidFill>
              </a:rPr>
              <a:t>Self-care techniques: meditation, mindfulness, become involved in social action (speak up)</a:t>
            </a:r>
          </a:p>
          <a:p>
            <a:pPr marL="0" indent="0">
              <a:buNone/>
            </a:pPr>
            <a:endParaRPr lang="en-CA" sz="2400" dirty="0">
              <a:latin typeface="Arial Nova" panose="020B0504020202020204" pitchFamily="34" charset="0"/>
            </a:endParaRPr>
          </a:p>
        </p:txBody>
      </p:sp>
      <p:sp>
        <p:nvSpPr>
          <p:cNvPr id="3" name="Slide Number Placeholder 2">
            <a:extLst>
              <a:ext uri="{FF2B5EF4-FFF2-40B4-BE49-F238E27FC236}">
                <a16:creationId xmlns:a16="http://schemas.microsoft.com/office/drawing/2014/main" id="{72FAD6AE-6BDF-42EC-B085-65561CD801F1}"/>
              </a:ext>
            </a:extLst>
          </p:cNvPr>
          <p:cNvSpPr>
            <a:spLocks noGrp="1"/>
          </p:cNvSpPr>
          <p:nvPr>
            <p:ph type="sldNum" sz="quarter" idx="16"/>
          </p:nvPr>
        </p:nvSpPr>
        <p:spPr/>
        <p:txBody>
          <a:bodyPr/>
          <a:lstStyle/>
          <a:p>
            <a:fld id="{B4AD78FF-3FEA-9F41-B95D-B6684AD2CE9F}" type="slidenum">
              <a:rPr lang="en-US" smtClean="0"/>
              <a:pPr/>
              <a:t>15</a:t>
            </a:fld>
            <a:endParaRPr lang="en-US" dirty="0"/>
          </a:p>
        </p:txBody>
      </p:sp>
      <p:sp>
        <p:nvSpPr>
          <p:cNvPr id="4" name="Title 3">
            <a:extLst>
              <a:ext uri="{FF2B5EF4-FFF2-40B4-BE49-F238E27FC236}">
                <a16:creationId xmlns:a16="http://schemas.microsoft.com/office/drawing/2014/main" id="{CE8D9D6F-F5EC-4F83-968A-18B1492D41F4}"/>
              </a:ext>
            </a:extLst>
          </p:cNvPr>
          <p:cNvSpPr>
            <a:spLocks noGrp="1"/>
          </p:cNvSpPr>
          <p:nvPr>
            <p:ph type="title"/>
          </p:nvPr>
        </p:nvSpPr>
        <p:spPr/>
        <p:txBody>
          <a:bodyPr>
            <a:normAutofit/>
          </a:bodyPr>
          <a:lstStyle/>
          <a:p>
            <a:r>
              <a:rPr lang="en-CA" sz="3200" dirty="0"/>
              <a:t>Coping Strategies for Healthcare Workers of Colour </a:t>
            </a:r>
            <a:endParaRPr lang="en-CA" sz="2700" dirty="0"/>
          </a:p>
        </p:txBody>
      </p:sp>
    </p:spTree>
    <p:extLst>
      <p:ext uri="{BB962C8B-B14F-4D97-AF65-F5344CB8AC3E}">
        <p14:creationId xmlns:p14="http://schemas.microsoft.com/office/powerpoint/2010/main" val="3026922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8A6B96-76BB-44BE-89AD-F443E423690D}"/>
              </a:ext>
            </a:extLst>
          </p:cNvPr>
          <p:cNvSpPr>
            <a:spLocks noGrp="1"/>
          </p:cNvSpPr>
          <p:nvPr>
            <p:ph type="body" sz="quarter" idx="12"/>
          </p:nvPr>
        </p:nvSpPr>
        <p:spPr>
          <a:xfrm>
            <a:off x="457199" y="1511559"/>
            <a:ext cx="8140959" cy="4461099"/>
          </a:xfrm>
        </p:spPr>
        <p:txBody>
          <a:bodyPr>
            <a:normAutofit/>
          </a:bodyPr>
          <a:lstStyle/>
          <a:p>
            <a:pPr marL="0" indent="0">
              <a:buNone/>
            </a:pPr>
            <a:r>
              <a:rPr lang="en-CA" u="sng" dirty="0">
                <a:solidFill>
                  <a:srgbClr val="002855"/>
                </a:solidFill>
              </a:rPr>
              <a:t>How Do We Solve This Problem?</a:t>
            </a:r>
          </a:p>
          <a:p>
            <a:pPr>
              <a:buFont typeface="+mj-lt"/>
              <a:buAutoNum type="arabicPeriod"/>
            </a:pPr>
            <a:r>
              <a:rPr lang="en-CA" b="1" u="sng" dirty="0">
                <a:solidFill>
                  <a:srgbClr val="002855"/>
                </a:solidFill>
              </a:rPr>
              <a:t>STEP 1</a:t>
            </a:r>
            <a:r>
              <a:rPr lang="en-CA" b="1" dirty="0">
                <a:solidFill>
                  <a:srgbClr val="002855"/>
                </a:solidFill>
              </a:rPr>
              <a:t>: REVIEW</a:t>
            </a:r>
            <a:r>
              <a:rPr lang="en-CA" dirty="0">
                <a:solidFill>
                  <a:srgbClr val="002855"/>
                </a:solidFill>
              </a:rPr>
              <a:t> your institutions anti-discriminatory policies </a:t>
            </a:r>
            <a:r>
              <a:rPr lang="en-US" dirty="0">
                <a:solidFill>
                  <a:srgbClr val="002855"/>
                </a:solidFill>
              </a:rPr>
              <a:t>as part of commitment to create a safe and happy workplace for racialized groups in your organizations.</a:t>
            </a:r>
            <a:endParaRPr lang="en-CA" dirty="0">
              <a:solidFill>
                <a:srgbClr val="002855"/>
              </a:solidFill>
            </a:endParaRPr>
          </a:p>
          <a:p>
            <a:pPr>
              <a:buFont typeface="+mj-lt"/>
              <a:buAutoNum type="arabicPeriod"/>
            </a:pPr>
            <a:r>
              <a:rPr lang="en-CA" b="1" u="sng" dirty="0">
                <a:solidFill>
                  <a:srgbClr val="002855"/>
                </a:solidFill>
              </a:rPr>
              <a:t>STEP 2</a:t>
            </a:r>
            <a:r>
              <a:rPr lang="en-CA" b="1" dirty="0">
                <a:solidFill>
                  <a:srgbClr val="002855"/>
                </a:solidFill>
              </a:rPr>
              <a:t>: ENGAGE</a:t>
            </a:r>
            <a:r>
              <a:rPr lang="en-CA" dirty="0">
                <a:solidFill>
                  <a:srgbClr val="002855"/>
                </a:solidFill>
              </a:rPr>
              <a:t> your workers of colour by;</a:t>
            </a:r>
          </a:p>
          <a:p>
            <a:pPr marL="400050" indent="-400050">
              <a:buFont typeface="+mj-lt"/>
              <a:buAutoNum type="romanLcPeriod"/>
            </a:pPr>
            <a:r>
              <a:rPr lang="en-CA" dirty="0">
                <a:solidFill>
                  <a:srgbClr val="002855"/>
                </a:solidFill>
              </a:rPr>
              <a:t>      creating an effective and culturally sensitive stress reduction programs.</a:t>
            </a:r>
          </a:p>
          <a:p>
            <a:pPr marL="400050" indent="-400050">
              <a:buFont typeface="+mj-lt"/>
              <a:buAutoNum type="romanLcPeriod"/>
            </a:pPr>
            <a:r>
              <a:rPr lang="en-CA" dirty="0">
                <a:solidFill>
                  <a:srgbClr val="002855"/>
                </a:solidFill>
              </a:rPr>
              <a:t>Creating </a:t>
            </a:r>
            <a:r>
              <a:rPr lang="en-US" dirty="0">
                <a:solidFill>
                  <a:srgbClr val="002855"/>
                </a:solidFill>
              </a:rPr>
              <a:t> opportunities for career advancement into leadership positions.</a:t>
            </a:r>
          </a:p>
          <a:p>
            <a:pPr marL="0" indent="0">
              <a:buNone/>
            </a:pPr>
            <a:r>
              <a:rPr lang="en-US" dirty="0">
                <a:solidFill>
                  <a:srgbClr val="002855"/>
                </a:solidFill>
              </a:rPr>
              <a:t>3.   </a:t>
            </a:r>
            <a:r>
              <a:rPr lang="en-US" b="1" u="sng" dirty="0">
                <a:solidFill>
                  <a:srgbClr val="002855"/>
                </a:solidFill>
              </a:rPr>
              <a:t>STEP 3</a:t>
            </a:r>
            <a:r>
              <a:rPr lang="en-US" dirty="0">
                <a:solidFill>
                  <a:srgbClr val="002855"/>
                </a:solidFill>
              </a:rPr>
              <a:t>: </a:t>
            </a:r>
            <a:r>
              <a:rPr lang="en-US" b="1" dirty="0">
                <a:solidFill>
                  <a:srgbClr val="002855"/>
                </a:solidFill>
              </a:rPr>
              <a:t>TRACK</a:t>
            </a:r>
            <a:r>
              <a:rPr lang="en-US" dirty="0">
                <a:solidFill>
                  <a:srgbClr val="002855"/>
                </a:solidFill>
              </a:rPr>
              <a:t> and collect data on incidents of racism and discrimination, including their effects on workers and their ultimate resolution, with the goal of supporting staff and improving the handling of these situations.</a:t>
            </a:r>
            <a:endParaRPr lang="en-CA" dirty="0">
              <a:solidFill>
                <a:srgbClr val="002855"/>
              </a:solidFill>
            </a:endParaRPr>
          </a:p>
        </p:txBody>
      </p:sp>
      <p:sp>
        <p:nvSpPr>
          <p:cNvPr id="3" name="Slide Number Placeholder 2">
            <a:extLst>
              <a:ext uri="{FF2B5EF4-FFF2-40B4-BE49-F238E27FC236}">
                <a16:creationId xmlns:a16="http://schemas.microsoft.com/office/drawing/2014/main" id="{DB53D7BF-63A2-4F38-86CA-83E251AE67A5}"/>
              </a:ext>
            </a:extLst>
          </p:cNvPr>
          <p:cNvSpPr>
            <a:spLocks noGrp="1"/>
          </p:cNvSpPr>
          <p:nvPr>
            <p:ph type="sldNum" sz="quarter" idx="16"/>
          </p:nvPr>
        </p:nvSpPr>
        <p:spPr/>
        <p:txBody>
          <a:bodyPr/>
          <a:lstStyle/>
          <a:p>
            <a:fld id="{B4AD78FF-3FEA-9F41-B95D-B6684AD2CE9F}" type="slidenum">
              <a:rPr lang="en-US" smtClean="0"/>
              <a:pPr/>
              <a:t>16</a:t>
            </a:fld>
            <a:endParaRPr lang="en-US" dirty="0"/>
          </a:p>
        </p:txBody>
      </p:sp>
      <p:sp>
        <p:nvSpPr>
          <p:cNvPr id="4" name="Title 3">
            <a:extLst>
              <a:ext uri="{FF2B5EF4-FFF2-40B4-BE49-F238E27FC236}">
                <a16:creationId xmlns:a16="http://schemas.microsoft.com/office/drawing/2014/main" id="{58262615-F85B-4973-B42F-4BE31ABB4B0C}"/>
              </a:ext>
            </a:extLst>
          </p:cNvPr>
          <p:cNvSpPr>
            <a:spLocks noGrp="1"/>
          </p:cNvSpPr>
          <p:nvPr>
            <p:ph type="title"/>
          </p:nvPr>
        </p:nvSpPr>
        <p:spPr>
          <a:xfrm>
            <a:off x="685799" y="685800"/>
            <a:ext cx="8140959" cy="825759"/>
          </a:xfrm>
        </p:spPr>
        <p:txBody>
          <a:bodyPr>
            <a:normAutofit/>
          </a:bodyPr>
          <a:lstStyle/>
          <a:p>
            <a:r>
              <a:rPr lang="en-CA" sz="3200" dirty="0"/>
              <a:t>Strategies for Healthcare Institutions</a:t>
            </a:r>
          </a:p>
        </p:txBody>
      </p:sp>
    </p:spTree>
    <p:extLst>
      <p:ext uri="{BB962C8B-B14F-4D97-AF65-F5344CB8AC3E}">
        <p14:creationId xmlns:p14="http://schemas.microsoft.com/office/powerpoint/2010/main" val="3560382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8A6B96-76BB-44BE-89AD-F443E423690D}"/>
              </a:ext>
            </a:extLst>
          </p:cNvPr>
          <p:cNvSpPr>
            <a:spLocks noGrp="1"/>
          </p:cNvSpPr>
          <p:nvPr>
            <p:ph type="body" sz="quarter" idx="12"/>
          </p:nvPr>
        </p:nvSpPr>
        <p:spPr>
          <a:xfrm>
            <a:off x="317243" y="1253901"/>
            <a:ext cx="8509516" cy="4918299"/>
          </a:xfrm>
        </p:spPr>
        <p:txBody>
          <a:bodyPr>
            <a:noAutofit/>
          </a:bodyPr>
          <a:lstStyle/>
          <a:p>
            <a:pPr marL="0" indent="0">
              <a:buNone/>
            </a:pPr>
            <a:endParaRPr lang="en-CA" dirty="0">
              <a:solidFill>
                <a:srgbClr val="002855"/>
              </a:solidFill>
            </a:endParaRPr>
          </a:p>
          <a:p>
            <a:pPr marL="0" indent="0">
              <a:buNone/>
            </a:pPr>
            <a:r>
              <a:rPr lang="en-CA" dirty="0">
                <a:solidFill>
                  <a:srgbClr val="002855"/>
                </a:solidFill>
              </a:rPr>
              <a:t>4.   </a:t>
            </a:r>
            <a:r>
              <a:rPr lang="en-CA" b="1" u="sng" dirty="0">
                <a:solidFill>
                  <a:srgbClr val="002855"/>
                </a:solidFill>
              </a:rPr>
              <a:t>STEP 4</a:t>
            </a:r>
            <a:r>
              <a:rPr lang="en-CA" dirty="0">
                <a:solidFill>
                  <a:srgbClr val="002855"/>
                </a:solidFill>
              </a:rPr>
              <a:t>: </a:t>
            </a:r>
            <a:r>
              <a:rPr lang="en-CA" b="1" dirty="0">
                <a:solidFill>
                  <a:srgbClr val="002855"/>
                </a:solidFill>
              </a:rPr>
              <a:t>REPORT</a:t>
            </a:r>
            <a:r>
              <a:rPr lang="en-CA" dirty="0">
                <a:solidFill>
                  <a:srgbClr val="002855"/>
                </a:solidFill>
              </a:rPr>
              <a:t> the findings to staff and get their feedback ensures accountability and transparency. </a:t>
            </a:r>
            <a:r>
              <a:rPr lang="en-US" dirty="0">
                <a:solidFill>
                  <a:srgbClr val="002855"/>
                </a:solidFill>
              </a:rPr>
              <a:t>The results will help the institution determine where issues exist and how to address problem.</a:t>
            </a:r>
            <a:endParaRPr lang="en-CA" dirty="0">
              <a:solidFill>
                <a:srgbClr val="002855"/>
              </a:solidFill>
            </a:endParaRPr>
          </a:p>
          <a:p>
            <a:pPr marL="0" indent="0">
              <a:buNone/>
            </a:pPr>
            <a:r>
              <a:rPr lang="en-CA" dirty="0">
                <a:solidFill>
                  <a:srgbClr val="002855"/>
                </a:solidFill>
              </a:rPr>
              <a:t>5. </a:t>
            </a:r>
            <a:r>
              <a:rPr lang="en-CA" b="1" u="sng" dirty="0">
                <a:solidFill>
                  <a:srgbClr val="002855"/>
                </a:solidFill>
              </a:rPr>
              <a:t>STEP 5</a:t>
            </a:r>
            <a:r>
              <a:rPr lang="en-CA" dirty="0">
                <a:solidFill>
                  <a:srgbClr val="002855"/>
                </a:solidFill>
              </a:rPr>
              <a:t>: </a:t>
            </a:r>
            <a:r>
              <a:rPr lang="en-CA" b="1" dirty="0">
                <a:solidFill>
                  <a:srgbClr val="002855"/>
                </a:solidFill>
              </a:rPr>
              <a:t>REFORM</a:t>
            </a:r>
            <a:r>
              <a:rPr lang="en-CA" dirty="0">
                <a:solidFill>
                  <a:srgbClr val="002855"/>
                </a:solidFill>
              </a:rPr>
              <a:t> your institutions anti-discriminatory policy to include:</a:t>
            </a:r>
          </a:p>
          <a:p>
            <a:pPr>
              <a:buFont typeface="Wingdings" panose="05000000000000000000" pitchFamily="2" charset="2"/>
              <a:buChar char="§"/>
            </a:pPr>
            <a:r>
              <a:rPr lang="en-CA" dirty="0">
                <a:solidFill>
                  <a:srgbClr val="002855"/>
                </a:solidFill>
              </a:rPr>
              <a:t>Best practice training to empower staff to respond to incidents of racism and create opportunities for majority culture to learn about and participate in their colleague's culture. </a:t>
            </a:r>
          </a:p>
          <a:p>
            <a:pPr>
              <a:buFont typeface="Wingdings" panose="05000000000000000000" pitchFamily="2" charset="2"/>
              <a:buChar char="§"/>
            </a:pPr>
            <a:r>
              <a:rPr lang="en-CA" dirty="0">
                <a:solidFill>
                  <a:srgbClr val="002855"/>
                </a:solidFill>
              </a:rPr>
              <a:t>Taskforce could be developed to create policies and other interventions on how to interact with clients who discriminate against providers of colour. Develop procedures for how racism should be addressed at the staff and administration level.</a:t>
            </a:r>
          </a:p>
          <a:p>
            <a:pPr>
              <a:buFont typeface="Wingdings" panose="05000000000000000000" pitchFamily="2" charset="2"/>
              <a:buChar char="§"/>
            </a:pPr>
            <a:r>
              <a:rPr lang="en-US" dirty="0">
                <a:solidFill>
                  <a:srgbClr val="002855"/>
                </a:solidFill>
              </a:rPr>
              <a:t>Partnerships with community-based organizations providing services to the racialized community.</a:t>
            </a:r>
            <a:endParaRPr lang="en-CA" dirty="0">
              <a:solidFill>
                <a:srgbClr val="002855"/>
              </a:solidFill>
            </a:endParaRPr>
          </a:p>
          <a:p>
            <a:pPr>
              <a:buFont typeface="Wingdings" panose="05000000000000000000" pitchFamily="2" charset="2"/>
              <a:buChar char="§"/>
            </a:pPr>
            <a:endParaRPr lang="en-CA" sz="2000" dirty="0">
              <a:solidFill>
                <a:schemeClr val="tx1"/>
              </a:solidFill>
              <a:latin typeface="Arial Nova" panose="020B0504020202020204" pitchFamily="34" charset="0"/>
            </a:endParaRPr>
          </a:p>
        </p:txBody>
      </p:sp>
      <p:sp>
        <p:nvSpPr>
          <p:cNvPr id="3" name="Slide Number Placeholder 2">
            <a:extLst>
              <a:ext uri="{FF2B5EF4-FFF2-40B4-BE49-F238E27FC236}">
                <a16:creationId xmlns:a16="http://schemas.microsoft.com/office/drawing/2014/main" id="{DB53D7BF-63A2-4F38-86CA-83E251AE67A5}"/>
              </a:ext>
            </a:extLst>
          </p:cNvPr>
          <p:cNvSpPr>
            <a:spLocks noGrp="1"/>
          </p:cNvSpPr>
          <p:nvPr>
            <p:ph type="sldNum" sz="quarter" idx="16"/>
          </p:nvPr>
        </p:nvSpPr>
        <p:spPr/>
        <p:txBody>
          <a:bodyPr/>
          <a:lstStyle/>
          <a:p>
            <a:fld id="{B4AD78FF-3FEA-9F41-B95D-B6684AD2CE9F}" type="slidenum">
              <a:rPr lang="en-US" smtClean="0"/>
              <a:pPr/>
              <a:t>17</a:t>
            </a:fld>
            <a:endParaRPr lang="en-US" dirty="0"/>
          </a:p>
        </p:txBody>
      </p:sp>
      <p:sp>
        <p:nvSpPr>
          <p:cNvPr id="4" name="Title 3">
            <a:extLst>
              <a:ext uri="{FF2B5EF4-FFF2-40B4-BE49-F238E27FC236}">
                <a16:creationId xmlns:a16="http://schemas.microsoft.com/office/drawing/2014/main" id="{58262615-F85B-4973-B42F-4BE31ABB4B0C}"/>
              </a:ext>
            </a:extLst>
          </p:cNvPr>
          <p:cNvSpPr>
            <a:spLocks noGrp="1"/>
          </p:cNvSpPr>
          <p:nvPr>
            <p:ph type="title"/>
          </p:nvPr>
        </p:nvSpPr>
        <p:spPr>
          <a:xfrm>
            <a:off x="685799" y="685800"/>
            <a:ext cx="8140959" cy="568101"/>
          </a:xfrm>
        </p:spPr>
        <p:txBody>
          <a:bodyPr>
            <a:normAutofit/>
          </a:bodyPr>
          <a:lstStyle/>
          <a:p>
            <a:r>
              <a:rPr lang="en-CA" sz="3200" dirty="0"/>
              <a:t>Strategies for Healthcare Institutions</a:t>
            </a:r>
          </a:p>
        </p:txBody>
      </p:sp>
    </p:spTree>
    <p:extLst>
      <p:ext uri="{BB962C8B-B14F-4D97-AF65-F5344CB8AC3E}">
        <p14:creationId xmlns:p14="http://schemas.microsoft.com/office/powerpoint/2010/main" val="3616658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914400" y="2668381"/>
            <a:ext cx="7543800" cy="3429000"/>
          </a:xfrm>
        </p:spPr>
        <p:txBody>
          <a:bodyPr/>
          <a:lstStyle/>
          <a:p>
            <a:pPr marL="0" indent="0" algn="ctr">
              <a:buNone/>
            </a:pPr>
            <a:br>
              <a:rPr lang="en-US" sz="3200" b="1" dirty="0"/>
            </a:br>
            <a:br>
              <a:rPr lang="en-US" sz="3200" b="1" dirty="0"/>
            </a:br>
            <a:endParaRPr lang="en-US" sz="3200" dirty="0"/>
          </a:p>
          <a:p>
            <a:r>
              <a:rPr lang="en-US" dirty="0"/>
              <a:t>Use “Raise Hand” feature, </a:t>
            </a:r>
            <a:r>
              <a:rPr lang="en-US" i="1" dirty="0"/>
              <a:t>or</a:t>
            </a:r>
            <a:r>
              <a:rPr lang="en-US" dirty="0"/>
              <a:t> type question/comment in chat box</a:t>
            </a:r>
          </a:p>
          <a:p>
            <a:r>
              <a:rPr lang="en-US" dirty="0"/>
              <a:t>If we didn’t get to your question, please forward to: </a:t>
            </a:r>
            <a:r>
              <a:rPr lang="en-US" dirty="0">
                <a:hlinkClick r:id="rId3"/>
              </a:rPr>
              <a:t>regionalethics@HHSC.CA</a:t>
            </a:r>
            <a:r>
              <a:rPr lang="en-US" dirty="0"/>
              <a:t> </a:t>
            </a:r>
          </a:p>
          <a:p>
            <a:endParaRPr lang="en-US" dirty="0"/>
          </a:p>
          <a:p>
            <a:endParaRPr lang="en-US" dirty="0"/>
          </a:p>
        </p:txBody>
      </p:sp>
      <p:sp>
        <p:nvSpPr>
          <p:cNvPr id="3" name="Slide Number Placeholder 2"/>
          <p:cNvSpPr>
            <a:spLocks noGrp="1"/>
          </p:cNvSpPr>
          <p:nvPr>
            <p:ph type="sldNum" sz="quarter" idx="16"/>
          </p:nvPr>
        </p:nvSpPr>
        <p:spPr/>
        <p:txBody>
          <a:bodyPr/>
          <a:lstStyle/>
          <a:p>
            <a:fld id="{B4AD78FF-3FEA-9F41-B95D-B6684AD2CE9F}" type="slidenum">
              <a:rPr lang="en-US" smtClean="0"/>
              <a:pPr/>
              <a:t>18</a:t>
            </a:fld>
            <a:endParaRPr lang="en-US" dirty="0"/>
          </a:p>
        </p:txBody>
      </p:sp>
      <p:sp>
        <p:nvSpPr>
          <p:cNvPr id="4" name="TextBox 3"/>
          <p:cNvSpPr txBox="1"/>
          <p:nvPr/>
        </p:nvSpPr>
        <p:spPr>
          <a:xfrm>
            <a:off x="0" y="0"/>
            <a:ext cx="9144000" cy="1323439"/>
          </a:xfrm>
          <a:prstGeom prst="rect">
            <a:avLst/>
          </a:prstGeom>
          <a:solidFill>
            <a:schemeClr val="accent1">
              <a:lumMod val="75000"/>
            </a:schemeClr>
          </a:solidFill>
        </p:spPr>
        <p:txBody>
          <a:bodyPr wrap="square" rtlCol="0">
            <a:spAutoFit/>
          </a:bodyPr>
          <a:lstStyle/>
          <a:p>
            <a:pPr lvl="0"/>
            <a:r>
              <a:rPr lang="en-US" sz="4000" b="1" dirty="0">
                <a:ln w="10160">
                  <a:solidFill>
                    <a:srgbClr val="D1DDE6"/>
                  </a:solidFill>
                  <a:prstDash val="solid"/>
                </a:ln>
                <a:solidFill>
                  <a:prstClr val="white">
                    <a:lumMod val="85000"/>
                  </a:prstClr>
                </a:solidFill>
                <a:effectLst>
                  <a:outerShdw blurRad="38100" dist="22860" dir="5400000" algn="tl" rotWithShape="0">
                    <a:srgbClr val="000000">
                      <a:alpha val="30000"/>
                    </a:srgbClr>
                  </a:outerShdw>
                </a:effectLst>
              </a:rPr>
              <a:t>	Ethics Education Series for </a:t>
            </a:r>
          </a:p>
          <a:p>
            <a:pPr lvl="0"/>
            <a:r>
              <a:rPr lang="en-US" sz="4000" b="1" dirty="0">
                <a:ln w="10160">
                  <a:solidFill>
                    <a:srgbClr val="D1DDE6"/>
                  </a:solidFill>
                  <a:prstDash val="solid"/>
                </a:ln>
                <a:solidFill>
                  <a:prstClr val="white">
                    <a:lumMod val="85000"/>
                  </a:prstClr>
                </a:solidFill>
                <a:effectLst>
                  <a:outerShdw blurRad="38100" dist="22860" dir="5400000" algn="tl" rotWithShape="0">
                    <a:srgbClr val="000000">
                      <a:alpha val="30000"/>
                    </a:srgbClr>
                  </a:outerShdw>
                </a:effectLst>
              </a:rPr>
              <a:t>	Community Service Providers</a:t>
            </a:r>
          </a:p>
        </p:txBody>
      </p:sp>
      <p:pic>
        <p:nvPicPr>
          <p:cNvPr id="5" name="Picture 4"/>
          <p:cNvPicPr>
            <a:picLocks noChangeAspect="1"/>
          </p:cNvPicPr>
          <p:nvPr/>
        </p:nvPicPr>
        <p:blipFill>
          <a:blip r:embed="rId4"/>
          <a:stretch>
            <a:fillRect/>
          </a:stretch>
        </p:blipFill>
        <p:spPr>
          <a:xfrm>
            <a:off x="3441060" y="2016087"/>
            <a:ext cx="1858054" cy="1486926"/>
          </a:xfrm>
          <a:prstGeom prst="rect">
            <a:avLst/>
          </a:prstGeom>
        </p:spPr>
      </p:pic>
    </p:spTree>
    <p:extLst>
      <p:ext uri="{BB962C8B-B14F-4D97-AF65-F5344CB8AC3E}">
        <p14:creationId xmlns:p14="http://schemas.microsoft.com/office/powerpoint/2010/main" val="3944969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C59514-F754-4893-9E6F-CB0A30C06E86}"/>
              </a:ext>
            </a:extLst>
          </p:cNvPr>
          <p:cNvSpPr>
            <a:spLocks noGrp="1"/>
          </p:cNvSpPr>
          <p:nvPr>
            <p:ph type="body" sz="quarter" idx="12"/>
          </p:nvPr>
        </p:nvSpPr>
        <p:spPr>
          <a:xfrm>
            <a:off x="1007704" y="1959429"/>
            <a:ext cx="7315201" cy="3452325"/>
          </a:xfrm>
        </p:spPr>
        <p:txBody>
          <a:bodyPr>
            <a:normAutofit fontScale="70000" lnSpcReduction="20000"/>
          </a:bodyPr>
          <a:lstStyle/>
          <a:p>
            <a:pPr marL="228600" indent="-228600">
              <a:lnSpc>
                <a:spcPct val="120000"/>
              </a:lnSpc>
              <a:spcAft>
                <a:spcPts val="0"/>
              </a:spcAft>
              <a:buAutoNum type="arabicPeriod"/>
            </a:pPr>
            <a:r>
              <a:rPr lang="en-US" sz="2900" dirty="0">
                <a:solidFill>
                  <a:schemeClr val="accent1">
                    <a:lumMod val="50000"/>
                  </a:schemeClr>
                </a:solidFill>
              </a:rPr>
              <a:t>Henry, Tator, et. al., 2002: The Colour of Democracy: Racism in Canadian Society. Harcourt, Toronto. 3rd edition in press</a:t>
            </a:r>
          </a:p>
          <a:p>
            <a:pPr marL="228600" indent="-228600">
              <a:lnSpc>
                <a:spcPct val="120000"/>
              </a:lnSpc>
              <a:spcAft>
                <a:spcPts val="0"/>
              </a:spcAft>
              <a:buAutoNum type="arabicPeriod"/>
            </a:pPr>
            <a:r>
              <a:rPr lang="en-US" sz="2900" dirty="0">
                <a:solidFill>
                  <a:schemeClr val="accent1">
                    <a:lumMod val="50000"/>
                  </a:schemeClr>
                </a:solidFill>
              </a:rPr>
              <a:t>Powell, J and Menendian, S.,2017: The Problem of Othering: Towards Inclusiveness and Belonging Retrieved from </a:t>
            </a:r>
            <a:r>
              <a:rPr lang="en-US" sz="2900" dirty="0">
                <a:solidFill>
                  <a:schemeClr val="accent1">
                    <a:lumMod val="50000"/>
                  </a:schemeClr>
                </a:solidFill>
                <a:hlinkClick r:id="rId3">
                  <a:extLst>
                    <a:ext uri="{A12FA001-AC4F-418D-AE19-62706E023703}">
                      <ahyp:hlinkClr xmlns:ahyp="http://schemas.microsoft.com/office/drawing/2018/hyperlinkcolor" val="tx"/>
                    </a:ext>
                  </a:extLst>
                </a:hlinkClick>
              </a:rPr>
              <a:t>The Problem of Othering: Towards Inclusiveness and Belonging - Othering and Belonging</a:t>
            </a:r>
            <a:endParaRPr lang="en-US" sz="2900" dirty="0">
              <a:solidFill>
                <a:schemeClr val="accent1">
                  <a:lumMod val="50000"/>
                </a:schemeClr>
              </a:solidFill>
            </a:endParaRPr>
          </a:p>
          <a:p>
            <a:pPr marL="228600" indent="-228600">
              <a:lnSpc>
                <a:spcPct val="120000"/>
              </a:lnSpc>
              <a:spcAft>
                <a:spcPts val="0"/>
              </a:spcAft>
              <a:buFontTx/>
              <a:buAutoNum type="arabicPeriod"/>
            </a:pPr>
            <a:r>
              <a:rPr lang="en-US" sz="2900" dirty="0">
                <a:solidFill>
                  <a:schemeClr val="accent1">
                    <a:lumMod val="50000"/>
                  </a:schemeClr>
                </a:solidFill>
              </a:rPr>
              <a:t>Canada Human Rights Commission, :Racial, Ethnic and Religious Rights Retrieved from </a:t>
            </a:r>
            <a:r>
              <a:rPr lang="en-US" sz="2900" dirty="0">
                <a:solidFill>
                  <a:schemeClr val="accent1">
                    <a:lumMod val="50000"/>
                  </a:schemeClr>
                </a:solidFill>
                <a:hlinkClick r:id="rId4">
                  <a:extLst>
                    <a:ext uri="{A12FA001-AC4F-418D-AE19-62706E023703}">
                      <ahyp:hlinkClr xmlns:ahyp="http://schemas.microsoft.com/office/drawing/2018/hyperlinkcolor" val="tx"/>
                    </a:ext>
                  </a:extLst>
                </a:hlinkClick>
              </a:rPr>
              <a:t>https://www.chrc-ccdp.gc.ca/eng/content/religious-rights</a:t>
            </a:r>
            <a:endParaRPr lang="en-US" sz="2900" dirty="0">
              <a:solidFill>
                <a:schemeClr val="accent1">
                  <a:lumMod val="50000"/>
                </a:schemeClr>
              </a:solidFill>
            </a:endParaRPr>
          </a:p>
          <a:p>
            <a:pPr marL="228600" indent="-228600">
              <a:lnSpc>
                <a:spcPct val="120000"/>
              </a:lnSpc>
              <a:spcAft>
                <a:spcPts val="0"/>
              </a:spcAft>
              <a:buFontTx/>
              <a:buAutoNum type="arabicPeriod"/>
            </a:pPr>
            <a:r>
              <a:rPr lang="en-US" sz="2900" dirty="0">
                <a:solidFill>
                  <a:schemeClr val="accent1">
                    <a:lumMod val="50000"/>
                  </a:schemeClr>
                </a:solidFill>
              </a:rPr>
              <a:t>Image: Credit: </a:t>
            </a:r>
            <a:r>
              <a:rPr lang="en-CA" sz="2900" dirty="0">
                <a:solidFill>
                  <a:schemeClr val="accent1">
                    <a:lumMod val="50000"/>
                  </a:schemeClr>
                </a:solidFill>
              </a:rPr>
              <a:t> Unknown Author is licensed under </a:t>
            </a:r>
            <a:r>
              <a:rPr lang="en-CA" sz="2900" dirty="0">
                <a:solidFill>
                  <a:schemeClr val="accent1">
                    <a:lumMod val="50000"/>
                  </a:schemeClr>
                </a:solidFill>
                <a:hlinkClick r:id="rId5" tooltip="https://creativecommons.org/licenses/by-nc-sa/3.0/">
                  <a:extLst>
                    <a:ext uri="{A12FA001-AC4F-418D-AE19-62706E023703}">
                      <ahyp:hlinkClr xmlns:ahyp="http://schemas.microsoft.com/office/drawing/2018/hyperlinkcolor" val="tx"/>
                    </a:ext>
                  </a:extLst>
                </a:hlinkClick>
              </a:rPr>
              <a:t>CC BY-SA-NC</a:t>
            </a:r>
            <a:endParaRPr lang="en-CA" sz="2900" dirty="0">
              <a:solidFill>
                <a:schemeClr val="accent1">
                  <a:lumMod val="50000"/>
                </a:schemeClr>
              </a:solidFill>
            </a:endParaRPr>
          </a:p>
          <a:p>
            <a:endParaRPr lang="en-CA" dirty="0"/>
          </a:p>
        </p:txBody>
      </p:sp>
      <p:sp>
        <p:nvSpPr>
          <p:cNvPr id="3" name="Slide Number Placeholder 2">
            <a:extLst>
              <a:ext uri="{FF2B5EF4-FFF2-40B4-BE49-F238E27FC236}">
                <a16:creationId xmlns:a16="http://schemas.microsoft.com/office/drawing/2014/main" id="{D7C37336-A8BA-40E0-8008-2204AAF7ED5A}"/>
              </a:ext>
            </a:extLst>
          </p:cNvPr>
          <p:cNvSpPr>
            <a:spLocks noGrp="1"/>
          </p:cNvSpPr>
          <p:nvPr>
            <p:ph type="sldNum" sz="quarter" idx="16"/>
          </p:nvPr>
        </p:nvSpPr>
        <p:spPr/>
        <p:txBody>
          <a:bodyPr/>
          <a:lstStyle/>
          <a:p>
            <a:fld id="{B4AD78FF-3FEA-9F41-B95D-B6684AD2CE9F}" type="slidenum">
              <a:rPr lang="en-US" smtClean="0"/>
              <a:pPr/>
              <a:t>19</a:t>
            </a:fld>
            <a:endParaRPr lang="en-US" dirty="0"/>
          </a:p>
        </p:txBody>
      </p:sp>
      <p:sp>
        <p:nvSpPr>
          <p:cNvPr id="4" name="Title 3">
            <a:extLst>
              <a:ext uri="{FF2B5EF4-FFF2-40B4-BE49-F238E27FC236}">
                <a16:creationId xmlns:a16="http://schemas.microsoft.com/office/drawing/2014/main" id="{4536A55C-0963-4DA3-B259-1F4A9C27B3BF}"/>
              </a:ext>
            </a:extLst>
          </p:cNvPr>
          <p:cNvSpPr>
            <a:spLocks noGrp="1"/>
          </p:cNvSpPr>
          <p:nvPr>
            <p:ph type="title"/>
          </p:nvPr>
        </p:nvSpPr>
        <p:spPr>
          <a:xfrm>
            <a:off x="457200" y="447871"/>
            <a:ext cx="8350898" cy="695130"/>
          </a:xfrm>
        </p:spPr>
        <p:txBody>
          <a:bodyPr/>
          <a:lstStyle/>
          <a:p>
            <a:r>
              <a:rPr lang="en-CA" dirty="0"/>
              <a:t>References</a:t>
            </a:r>
          </a:p>
        </p:txBody>
      </p:sp>
    </p:spTree>
    <p:extLst>
      <p:ext uri="{BB962C8B-B14F-4D97-AF65-F5344CB8AC3E}">
        <p14:creationId xmlns:p14="http://schemas.microsoft.com/office/powerpoint/2010/main" val="3149045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783771" y="1585703"/>
            <a:ext cx="7543800" cy="4035381"/>
          </a:xfrm>
        </p:spPr>
        <p:txBody>
          <a:bodyPr>
            <a:normAutofit/>
          </a:bodyPr>
          <a:lstStyle/>
          <a:p>
            <a:r>
              <a:rPr lang="en-US" dirty="0"/>
              <a:t>Everyone will be muted except the host and moderator</a:t>
            </a:r>
          </a:p>
          <a:p>
            <a:r>
              <a:rPr lang="en-US" dirty="0"/>
              <a:t>Ask questions through the Zoom chat box</a:t>
            </a:r>
            <a:br>
              <a:rPr lang="en-US" dirty="0"/>
            </a:br>
            <a:br>
              <a:rPr lang="en-US" dirty="0"/>
            </a:br>
            <a:br>
              <a:rPr lang="en-US" dirty="0"/>
            </a:br>
            <a:r>
              <a:rPr lang="en-US" dirty="0"/>
              <a:t> </a:t>
            </a:r>
            <a:br>
              <a:rPr lang="en-US" dirty="0"/>
            </a:br>
            <a:endParaRPr lang="en-US" dirty="0"/>
          </a:p>
          <a:p>
            <a:endParaRPr lang="en-US" dirty="0"/>
          </a:p>
          <a:p>
            <a:r>
              <a:rPr lang="en-US" dirty="0"/>
              <a:t>All webinars will be recorded and posted on </a:t>
            </a:r>
            <a:r>
              <a:rPr lang="en-US" dirty="0">
                <a:hlinkClick r:id="rId3"/>
              </a:rPr>
              <a:t>Regional Ethics Network</a:t>
            </a:r>
            <a:r>
              <a:rPr lang="en-US" dirty="0"/>
              <a:t> website </a:t>
            </a:r>
          </a:p>
          <a:p>
            <a:r>
              <a:rPr lang="en-US" dirty="0"/>
              <a:t>Evaluation to follow</a:t>
            </a:r>
          </a:p>
          <a:p>
            <a:r>
              <a:rPr lang="en-US" dirty="0"/>
              <a:t>Next month’s speaker</a:t>
            </a:r>
          </a:p>
          <a:p>
            <a:endParaRPr lang="en-US" dirty="0"/>
          </a:p>
        </p:txBody>
      </p:sp>
      <p:sp>
        <p:nvSpPr>
          <p:cNvPr id="3" name="Slide Number Placeholder 2"/>
          <p:cNvSpPr>
            <a:spLocks noGrp="1"/>
          </p:cNvSpPr>
          <p:nvPr>
            <p:ph type="sldNum" sz="quarter" idx="16"/>
          </p:nvPr>
        </p:nvSpPr>
        <p:spPr/>
        <p:txBody>
          <a:bodyPr/>
          <a:lstStyle/>
          <a:p>
            <a:fld id="{B4AD78FF-3FEA-9F41-B95D-B6684AD2CE9F}" type="slidenum">
              <a:rPr lang="en-US" smtClean="0"/>
              <a:pPr/>
              <a:t>2</a:t>
            </a:fld>
            <a:endParaRPr lang="en-US" dirty="0"/>
          </a:p>
        </p:txBody>
      </p:sp>
      <p:sp>
        <p:nvSpPr>
          <p:cNvPr id="4" name="Title 3"/>
          <p:cNvSpPr>
            <a:spLocks noGrp="1"/>
          </p:cNvSpPr>
          <p:nvPr>
            <p:ph type="title"/>
          </p:nvPr>
        </p:nvSpPr>
        <p:spPr/>
        <p:txBody>
          <a:bodyPr>
            <a:normAutofit/>
          </a:bodyPr>
          <a:lstStyle/>
          <a:p>
            <a:r>
              <a:rPr lang="en-US" dirty="0"/>
              <a:t>Webinar Housekeeping</a:t>
            </a:r>
          </a:p>
        </p:txBody>
      </p:sp>
      <p:pic>
        <p:nvPicPr>
          <p:cNvPr id="5" name="Picture 4"/>
          <p:cNvPicPr/>
          <p:nvPr/>
        </p:nvPicPr>
        <p:blipFill>
          <a:blip r:embed="rId4"/>
          <a:stretch>
            <a:fillRect/>
          </a:stretch>
        </p:blipFill>
        <p:spPr>
          <a:xfrm>
            <a:off x="1934254" y="3036387"/>
            <a:ext cx="2621417" cy="776536"/>
          </a:xfrm>
          <a:prstGeom prst="rect">
            <a:avLst/>
          </a:prstGeom>
        </p:spPr>
      </p:pic>
      <p:sp>
        <p:nvSpPr>
          <p:cNvPr id="6" name="Rectangle 5"/>
          <p:cNvSpPr/>
          <p:nvPr/>
        </p:nvSpPr>
        <p:spPr>
          <a:xfrm>
            <a:off x="2694214" y="2947511"/>
            <a:ext cx="930729" cy="965610"/>
          </a:xfrm>
          <a:prstGeom prst="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p:nvPr/>
        </p:nvPicPr>
        <p:blipFill rotWithShape="1">
          <a:blip r:embed="rId5"/>
          <a:srcRect l="5154" t="15191" r="26950" b="25636"/>
          <a:stretch/>
        </p:blipFill>
        <p:spPr bwMode="auto">
          <a:xfrm>
            <a:off x="4742860" y="2802781"/>
            <a:ext cx="2366463" cy="11103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9651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C59514-F754-4893-9E6F-CB0A30C06E86}"/>
              </a:ext>
            </a:extLst>
          </p:cNvPr>
          <p:cNvSpPr>
            <a:spLocks noGrp="1"/>
          </p:cNvSpPr>
          <p:nvPr>
            <p:ph type="body" sz="quarter" idx="12"/>
          </p:nvPr>
        </p:nvSpPr>
        <p:spPr>
          <a:xfrm>
            <a:off x="1101011" y="1474237"/>
            <a:ext cx="7389845" cy="3638939"/>
          </a:xfrm>
        </p:spPr>
        <p:txBody>
          <a:bodyPr>
            <a:normAutofit fontScale="92500" lnSpcReduction="20000"/>
          </a:bodyPr>
          <a:lstStyle/>
          <a:p>
            <a:pPr marL="514350" indent="-514350">
              <a:lnSpc>
                <a:spcPct val="120000"/>
              </a:lnSpc>
              <a:spcAft>
                <a:spcPts val="0"/>
              </a:spcAft>
              <a:buAutoNum type="arabicPeriod" startAt="6"/>
            </a:pPr>
            <a:r>
              <a:rPr lang="en-CA" sz="2200" dirty="0">
                <a:solidFill>
                  <a:schemeClr val="accent1">
                    <a:lumMod val="50000"/>
                  </a:schemeClr>
                </a:solidFill>
              </a:rPr>
              <a:t>Kimani P., et al., 2016: Dealing with Racist Patients  Retrieved from: </a:t>
            </a:r>
            <a:r>
              <a:rPr lang="en-US" sz="2200" dirty="0">
                <a:solidFill>
                  <a:schemeClr val="accent1">
                    <a:lumMod val="50000"/>
                  </a:schemeClr>
                </a:solidFill>
                <a:hlinkClick r:id="rId3">
                  <a:extLst>
                    <a:ext uri="{A12FA001-AC4F-418D-AE19-62706E023703}">
                      <ahyp:hlinkClr xmlns:ahyp="http://schemas.microsoft.com/office/drawing/2018/hyperlinkcolor" val="tx"/>
                    </a:ext>
                  </a:extLst>
                </a:hlinkClick>
              </a:rPr>
              <a:t>Dealing with Racist Patients | NEJM</a:t>
            </a:r>
            <a:endParaRPr lang="en-US" sz="2200" dirty="0">
              <a:solidFill>
                <a:schemeClr val="accent1">
                  <a:lumMod val="50000"/>
                </a:schemeClr>
              </a:solidFill>
            </a:endParaRPr>
          </a:p>
          <a:p>
            <a:pPr marL="514350" indent="-514350">
              <a:lnSpc>
                <a:spcPct val="120000"/>
              </a:lnSpc>
              <a:spcAft>
                <a:spcPts val="0"/>
              </a:spcAft>
              <a:buAutoNum type="arabicPeriod" startAt="6"/>
            </a:pPr>
            <a:r>
              <a:rPr lang="en-US" sz="2200" dirty="0">
                <a:solidFill>
                  <a:schemeClr val="accent1">
                    <a:lumMod val="50000"/>
                  </a:schemeClr>
                </a:solidFill>
              </a:rPr>
              <a:t>Hagey,R., et al.,2005: Implementing Accountability for Equity and Ending Racial Backlash in Nursing  Retrieved: </a:t>
            </a:r>
            <a:r>
              <a:rPr lang="en-US" sz="2200" dirty="0">
                <a:solidFill>
                  <a:schemeClr val="accent1">
                    <a:lumMod val="50000"/>
                  </a:schemeClr>
                </a:solidFill>
                <a:hlinkClick r:id="rId4">
                  <a:extLst>
                    <a:ext uri="{A12FA001-AC4F-418D-AE19-62706E023703}">
                      <ahyp:hlinkClr xmlns:ahyp="http://schemas.microsoft.com/office/drawing/2018/hyperlinkcolor" val="tx"/>
                    </a:ext>
                  </a:extLst>
                </a:hlinkClick>
              </a:rPr>
              <a:t>(PDF) Implementing Accountability for Equity and Ending Racial Backlash in Nursing: Accountability for Systemic Racism Must Be Guaranteed to Uphold Equal Rights in Society and Promote Equity in Health (researchgate.net)</a:t>
            </a:r>
            <a:endParaRPr lang="en-US" sz="2200" dirty="0">
              <a:solidFill>
                <a:schemeClr val="accent1">
                  <a:lumMod val="50000"/>
                </a:schemeClr>
              </a:solidFill>
            </a:endParaRPr>
          </a:p>
          <a:p>
            <a:pPr marL="514350" indent="-514350">
              <a:lnSpc>
                <a:spcPct val="120000"/>
              </a:lnSpc>
              <a:spcAft>
                <a:spcPts val="0"/>
              </a:spcAft>
              <a:buFont typeface="Arial" panose="020B0604020202020204" pitchFamily="34" charset="0"/>
              <a:buAutoNum type="arabicPeriod" startAt="6"/>
            </a:pPr>
            <a:r>
              <a:rPr lang="en-US" sz="2200" dirty="0">
                <a:solidFill>
                  <a:schemeClr val="accent1">
                    <a:lumMod val="50000"/>
                  </a:schemeClr>
                </a:solidFill>
              </a:rPr>
              <a:t>Douglas M., and Wilburn H., 2000: STRESS AND COPING OF THE AFRICAN AMERICAN PHYSICIAN Retrieved from  </a:t>
            </a:r>
            <a:r>
              <a:rPr lang="en-CA" sz="2200" dirty="0">
                <a:solidFill>
                  <a:schemeClr val="accent1">
                    <a:lumMod val="50000"/>
                  </a:schemeClr>
                </a:solidFill>
                <a:hlinkClick r:id="rId5">
                  <a:extLst>
                    <a:ext uri="{A12FA001-AC4F-418D-AE19-62706E023703}">
                      <ahyp:hlinkClr xmlns:ahyp="http://schemas.microsoft.com/office/drawing/2018/hyperlinkcolor" val="tx"/>
                    </a:ext>
                  </a:extLst>
                </a:hlinkClick>
              </a:rPr>
              <a:t>jnma00874-0021.pdf (nih.gov)</a:t>
            </a:r>
            <a:endParaRPr lang="en-CA" sz="2200" dirty="0">
              <a:solidFill>
                <a:schemeClr val="accent1">
                  <a:lumMod val="50000"/>
                </a:schemeClr>
              </a:solidFill>
            </a:endParaRPr>
          </a:p>
          <a:p>
            <a:pPr marL="514350" indent="-514350">
              <a:lnSpc>
                <a:spcPct val="120000"/>
              </a:lnSpc>
              <a:spcAft>
                <a:spcPts val="0"/>
              </a:spcAft>
              <a:buAutoNum type="arabicPeriod" startAt="6"/>
            </a:pPr>
            <a:endParaRPr lang="en-CA" sz="2900" dirty="0">
              <a:solidFill>
                <a:schemeClr val="tx1"/>
              </a:solidFill>
              <a:latin typeface="Arial Nova" panose="020B0504020202020204" pitchFamily="34" charset="0"/>
            </a:endParaRPr>
          </a:p>
          <a:p>
            <a:pPr marL="228600" indent="-228600">
              <a:lnSpc>
                <a:spcPts val="3600"/>
              </a:lnSpc>
              <a:spcAft>
                <a:spcPts val="0"/>
              </a:spcAft>
              <a:buFontTx/>
              <a:buAutoNum type="arabicPeriod"/>
            </a:pPr>
            <a:endParaRPr lang="en-CA" sz="2600" u="sng" dirty="0">
              <a:latin typeface="Arial Nova" panose="020B0504020202020204" pitchFamily="34" charset="0"/>
            </a:endParaRPr>
          </a:p>
          <a:p>
            <a:endParaRPr lang="en-CA" dirty="0"/>
          </a:p>
        </p:txBody>
      </p:sp>
      <p:sp>
        <p:nvSpPr>
          <p:cNvPr id="3" name="Slide Number Placeholder 2">
            <a:extLst>
              <a:ext uri="{FF2B5EF4-FFF2-40B4-BE49-F238E27FC236}">
                <a16:creationId xmlns:a16="http://schemas.microsoft.com/office/drawing/2014/main" id="{D7C37336-A8BA-40E0-8008-2204AAF7ED5A}"/>
              </a:ext>
            </a:extLst>
          </p:cNvPr>
          <p:cNvSpPr>
            <a:spLocks noGrp="1"/>
          </p:cNvSpPr>
          <p:nvPr>
            <p:ph type="sldNum" sz="quarter" idx="16"/>
          </p:nvPr>
        </p:nvSpPr>
        <p:spPr/>
        <p:txBody>
          <a:bodyPr/>
          <a:lstStyle/>
          <a:p>
            <a:fld id="{B4AD78FF-3FEA-9F41-B95D-B6684AD2CE9F}" type="slidenum">
              <a:rPr lang="en-US" smtClean="0"/>
              <a:pPr/>
              <a:t>20</a:t>
            </a:fld>
            <a:endParaRPr lang="en-US" dirty="0"/>
          </a:p>
        </p:txBody>
      </p:sp>
      <p:sp>
        <p:nvSpPr>
          <p:cNvPr id="4" name="Title 3">
            <a:extLst>
              <a:ext uri="{FF2B5EF4-FFF2-40B4-BE49-F238E27FC236}">
                <a16:creationId xmlns:a16="http://schemas.microsoft.com/office/drawing/2014/main" id="{4536A55C-0963-4DA3-B259-1F4A9C27B3BF}"/>
              </a:ext>
            </a:extLst>
          </p:cNvPr>
          <p:cNvSpPr>
            <a:spLocks noGrp="1"/>
          </p:cNvSpPr>
          <p:nvPr>
            <p:ph type="title"/>
          </p:nvPr>
        </p:nvSpPr>
        <p:spPr>
          <a:xfrm>
            <a:off x="457200" y="447871"/>
            <a:ext cx="8350898" cy="695130"/>
          </a:xfrm>
        </p:spPr>
        <p:txBody>
          <a:bodyPr>
            <a:normAutofit/>
          </a:bodyPr>
          <a:lstStyle/>
          <a:p>
            <a:r>
              <a:rPr lang="en-CA" sz="4000" dirty="0"/>
              <a:t>References</a:t>
            </a:r>
          </a:p>
        </p:txBody>
      </p:sp>
    </p:spTree>
    <p:extLst>
      <p:ext uri="{BB962C8B-B14F-4D97-AF65-F5344CB8AC3E}">
        <p14:creationId xmlns:p14="http://schemas.microsoft.com/office/powerpoint/2010/main" val="4062412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B4AD78FF-3FEA-9F41-B95D-B6684AD2CE9F}" type="slidenum">
              <a:rPr lang="en-US" smtClean="0"/>
              <a:pPr/>
              <a:t>3</a:t>
            </a:fld>
            <a:endParaRPr lang="en-US" dirty="0"/>
          </a:p>
        </p:txBody>
      </p:sp>
      <p:pic>
        <p:nvPicPr>
          <p:cNvPr id="5" name="Picture 4"/>
          <p:cNvPicPr>
            <a:picLocks noChangeAspect="1"/>
          </p:cNvPicPr>
          <p:nvPr/>
        </p:nvPicPr>
        <p:blipFill>
          <a:blip r:embed="rId3"/>
          <a:stretch>
            <a:fillRect/>
          </a:stretch>
        </p:blipFill>
        <p:spPr>
          <a:xfrm>
            <a:off x="213537" y="4776716"/>
            <a:ext cx="8694121" cy="1744983"/>
          </a:xfrm>
          <a:prstGeom prst="rect">
            <a:avLst/>
          </a:prstGeom>
        </p:spPr>
      </p:pic>
      <p:pic>
        <p:nvPicPr>
          <p:cNvPr id="6" name="Picture 2" descr="We are privileged to provide care on lands that Indigenous peoples have called home for thousands of yea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4497" y="363640"/>
            <a:ext cx="61722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972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1351FF-A269-4634-9597-797FB33C2690}"/>
              </a:ext>
            </a:extLst>
          </p:cNvPr>
          <p:cNvSpPr>
            <a:spLocks noGrp="1"/>
          </p:cNvSpPr>
          <p:nvPr>
            <p:ph type="body" sz="quarter" idx="12"/>
          </p:nvPr>
        </p:nvSpPr>
        <p:spPr>
          <a:xfrm>
            <a:off x="914400" y="2286000"/>
            <a:ext cx="7543800" cy="3686658"/>
          </a:xfrm>
        </p:spPr>
        <p:txBody>
          <a:bodyPr>
            <a:noAutofit/>
          </a:bodyPr>
          <a:lstStyle/>
          <a:p>
            <a:pPr marL="0" indent="0">
              <a:buNone/>
            </a:pPr>
            <a:r>
              <a:rPr lang="en-CA" dirty="0">
                <a:solidFill>
                  <a:srgbClr val="002855"/>
                </a:solidFill>
                <a:cs typeface="Arial" panose="020B0604020202020204" pitchFamily="34" charset="0"/>
              </a:rPr>
              <a:t>By participating in this webinar, you will be able to:</a:t>
            </a:r>
            <a:br>
              <a:rPr lang="en-CA" dirty="0">
                <a:solidFill>
                  <a:srgbClr val="002855"/>
                </a:solidFill>
                <a:cs typeface="Arial" panose="020B0604020202020204" pitchFamily="34" charset="0"/>
              </a:rPr>
            </a:br>
            <a:endParaRPr lang="en-CA" dirty="0">
              <a:solidFill>
                <a:srgbClr val="002855"/>
              </a:solidFill>
              <a:cs typeface="Arial" panose="020B0604020202020204" pitchFamily="34" charset="0"/>
            </a:endParaRPr>
          </a:p>
          <a:p>
            <a:r>
              <a:rPr lang="en-CA" dirty="0">
                <a:solidFill>
                  <a:srgbClr val="002855"/>
                </a:solidFill>
                <a:cs typeface="Arial" panose="020B0604020202020204" pitchFamily="34" charset="0"/>
              </a:rPr>
              <a:t>Identify the primary groups who are affected when incidents of racism occur along with their rights and responsibilities in Ontario.</a:t>
            </a:r>
          </a:p>
          <a:p>
            <a:r>
              <a:rPr lang="en-CA" dirty="0">
                <a:solidFill>
                  <a:srgbClr val="002855"/>
                </a:solidFill>
                <a:cs typeface="Arial" panose="020B0604020202020204" pitchFamily="34" charset="0"/>
              </a:rPr>
              <a:t>Understand the ethical and clinical challenges of racism in healthcare to the provider, healthcare institution and client.</a:t>
            </a:r>
          </a:p>
          <a:p>
            <a:r>
              <a:rPr lang="en-CA" dirty="0">
                <a:solidFill>
                  <a:srgbClr val="002855"/>
                </a:solidFill>
                <a:cs typeface="Arial" panose="020B0604020202020204" pitchFamily="34" charset="0"/>
              </a:rPr>
              <a:t>Understand why silence isn’t the answer.</a:t>
            </a:r>
          </a:p>
          <a:p>
            <a:r>
              <a:rPr lang="en-CA" dirty="0">
                <a:solidFill>
                  <a:srgbClr val="002855"/>
                </a:solidFill>
                <a:cs typeface="Arial" panose="020B0604020202020204" pitchFamily="34" charset="0"/>
              </a:rPr>
              <a:t>Discuss effective strategies or guidelines for how we deal with these incidences</a:t>
            </a:r>
            <a:r>
              <a:rPr lang="en-CA" sz="1600" dirty="0">
                <a:solidFill>
                  <a:schemeClr val="tx1"/>
                </a:solidFill>
                <a:latin typeface="Arial Body "/>
                <a:cs typeface="Arial" panose="020B0604020202020204" pitchFamily="34" charset="0"/>
              </a:rPr>
              <a:t>. </a:t>
            </a:r>
            <a:endParaRPr lang="en-CA" sz="1600" dirty="0">
              <a:solidFill>
                <a:schemeClr val="tx1"/>
              </a:solidFill>
              <a:latin typeface="Arial Body "/>
            </a:endParaRPr>
          </a:p>
        </p:txBody>
      </p:sp>
      <p:sp>
        <p:nvSpPr>
          <p:cNvPr id="3" name="Slide Number Placeholder 2">
            <a:extLst>
              <a:ext uri="{FF2B5EF4-FFF2-40B4-BE49-F238E27FC236}">
                <a16:creationId xmlns:a16="http://schemas.microsoft.com/office/drawing/2014/main" id="{BC833EB5-EBA0-46DB-B994-BC0ECC2CB928}"/>
              </a:ext>
            </a:extLst>
          </p:cNvPr>
          <p:cNvSpPr>
            <a:spLocks noGrp="1"/>
          </p:cNvSpPr>
          <p:nvPr>
            <p:ph type="sldNum" sz="quarter" idx="16"/>
          </p:nvPr>
        </p:nvSpPr>
        <p:spPr/>
        <p:txBody>
          <a:bodyPr/>
          <a:lstStyle/>
          <a:p>
            <a:fld id="{B4AD78FF-3FEA-9F41-B95D-B6684AD2CE9F}" type="slidenum">
              <a:rPr lang="en-US" smtClean="0"/>
              <a:pPr/>
              <a:t>4</a:t>
            </a:fld>
            <a:endParaRPr lang="en-US" dirty="0"/>
          </a:p>
        </p:txBody>
      </p:sp>
      <p:sp>
        <p:nvSpPr>
          <p:cNvPr id="4" name="Title 3">
            <a:extLst>
              <a:ext uri="{FF2B5EF4-FFF2-40B4-BE49-F238E27FC236}">
                <a16:creationId xmlns:a16="http://schemas.microsoft.com/office/drawing/2014/main" id="{0126C0A3-BF6F-4A06-8B6E-B93146B537A5}"/>
              </a:ext>
            </a:extLst>
          </p:cNvPr>
          <p:cNvSpPr>
            <a:spLocks noGrp="1"/>
          </p:cNvSpPr>
          <p:nvPr>
            <p:ph type="title"/>
          </p:nvPr>
        </p:nvSpPr>
        <p:spPr/>
        <p:txBody>
          <a:bodyPr/>
          <a:lstStyle/>
          <a:p>
            <a:r>
              <a:rPr lang="en-CA" dirty="0"/>
              <a:t>Session Objectives</a:t>
            </a:r>
          </a:p>
        </p:txBody>
      </p:sp>
    </p:spTree>
    <p:extLst>
      <p:ext uri="{BB962C8B-B14F-4D97-AF65-F5344CB8AC3E}">
        <p14:creationId xmlns:p14="http://schemas.microsoft.com/office/powerpoint/2010/main" val="1966665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3B0AEA-E13E-46A9-AA39-8D048E0B4674}"/>
              </a:ext>
            </a:extLst>
          </p:cNvPr>
          <p:cNvSpPr>
            <a:spLocks noGrp="1"/>
          </p:cNvSpPr>
          <p:nvPr>
            <p:ph type="body" sz="quarter" idx="12"/>
          </p:nvPr>
        </p:nvSpPr>
        <p:spPr>
          <a:xfrm>
            <a:off x="709127" y="2286000"/>
            <a:ext cx="7749073" cy="3429000"/>
          </a:xfrm>
        </p:spPr>
        <p:txBody>
          <a:bodyPr/>
          <a:lstStyle/>
          <a:p>
            <a:pPr marL="0" lvl="0" indent="0">
              <a:spcAft>
                <a:spcPts val="600"/>
              </a:spcAft>
              <a:buNone/>
              <a:defRPr/>
            </a:pPr>
            <a:r>
              <a:rPr lang="en-US" dirty="0">
                <a:solidFill>
                  <a:srgbClr val="002855"/>
                </a:solidFill>
                <a:cs typeface="Arial" panose="020B0604020202020204" pitchFamily="34" charset="0"/>
              </a:rPr>
              <a:t>What healthcare setting are you from?</a:t>
            </a:r>
          </a:p>
          <a:p>
            <a:pPr marL="0" lvl="0" indent="0">
              <a:spcAft>
                <a:spcPts val="600"/>
              </a:spcAft>
              <a:buNone/>
              <a:defRPr/>
            </a:pPr>
            <a:r>
              <a:rPr lang="en-US" u="sng" dirty="0">
                <a:solidFill>
                  <a:srgbClr val="002855"/>
                </a:solidFill>
                <a:cs typeface="Arial" panose="020B0604020202020204" pitchFamily="34" charset="0"/>
              </a:rPr>
              <a:t>Examples:</a:t>
            </a:r>
          </a:p>
          <a:p>
            <a:pPr lvl="0">
              <a:spcAft>
                <a:spcPts val="600"/>
              </a:spcAft>
              <a:buFont typeface="Wingdings" panose="05000000000000000000" pitchFamily="2" charset="2"/>
              <a:buChar char="q"/>
              <a:defRPr/>
            </a:pPr>
            <a:r>
              <a:rPr lang="en-US" dirty="0">
                <a:solidFill>
                  <a:srgbClr val="002855"/>
                </a:solidFill>
                <a:cs typeface="Arial" panose="020B0604020202020204" pitchFamily="34" charset="0"/>
              </a:rPr>
              <a:t>Hospital</a:t>
            </a:r>
          </a:p>
          <a:p>
            <a:pPr lvl="0">
              <a:spcAft>
                <a:spcPts val="600"/>
              </a:spcAft>
              <a:buFont typeface="Wingdings" panose="05000000000000000000" pitchFamily="2" charset="2"/>
              <a:buChar char="q"/>
              <a:defRPr/>
            </a:pPr>
            <a:r>
              <a:rPr lang="en-US" dirty="0">
                <a:solidFill>
                  <a:srgbClr val="002855"/>
                </a:solidFill>
                <a:cs typeface="Arial" panose="020B0604020202020204" pitchFamily="34" charset="0"/>
              </a:rPr>
              <a:t>Community Health Agency and Home Healthcare (Housing Support etc.)</a:t>
            </a:r>
          </a:p>
          <a:p>
            <a:pPr lvl="0">
              <a:spcAft>
                <a:spcPts val="600"/>
              </a:spcAft>
              <a:buFont typeface="Wingdings" panose="05000000000000000000" pitchFamily="2" charset="2"/>
              <a:buChar char="q"/>
              <a:defRPr/>
            </a:pPr>
            <a:r>
              <a:rPr lang="en-US" dirty="0">
                <a:solidFill>
                  <a:srgbClr val="002855"/>
                </a:solidFill>
                <a:cs typeface="Arial" panose="020B0604020202020204" pitchFamily="34" charset="0"/>
              </a:rPr>
              <a:t>LTC</a:t>
            </a:r>
          </a:p>
          <a:p>
            <a:pPr lvl="0">
              <a:spcAft>
                <a:spcPts val="600"/>
              </a:spcAft>
              <a:buFont typeface="Wingdings" panose="05000000000000000000" pitchFamily="2" charset="2"/>
              <a:buChar char="q"/>
              <a:defRPr/>
            </a:pPr>
            <a:r>
              <a:rPr lang="en-US" dirty="0">
                <a:solidFill>
                  <a:srgbClr val="002855"/>
                </a:solidFill>
                <a:cs typeface="Arial" panose="020B0604020202020204" pitchFamily="34" charset="0"/>
              </a:rPr>
              <a:t>Public Health</a:t>
            </a:r>
          </a:p>
          <a:p>
            <a:pPr lvl="0">
              <a:spcAft>
                <a:spcPts val="600"/>
              </a:spcAft>
              <a:buFont typeface="Wingdings" panose="05000000000000000000" pitchFamily="2" charset="2"/>
              <a:buChar char="q"/>
              <a:defRPr/>
            </a:pPr>
            <a:r>
              <a:rPr lang="en-US" dirty="0">
                <a:solidFill>
                  <a:srgbClr val="002855"/>
                </a:solidFill>
                <a:cs typeface="Arial" panose="020B0604020202020204" pitchFamily="34" charset="0"/>
              </a:rPr>
              <a:t>Primary Health Care</a:t>
            </a:r>
          </a:p>
          <a:p>
            <a:pPr lvl="0">
              <a:spcAft>
                <a:spcPts val="600"/>
              </a:spcAft>
              <a:buFont typeface="Wingdings" panose="05000000000000000000" pitchFamily="2" charset="2"/>
              <a:buChar char="q"/>
              <a:defRPr/>
            </a:pPr>
            <a:r>
              <a:rPr lang="en-US" dirty="0">
                <a:solidFill>
                  <a:srgbClr val="002855"/>
                </a:solidFill>
                <a:cs typeface="Arial" panose="020B0604020202020204" pitchFamily="34" charset="0"/>
              </a:rPr>
              <a:t>Other </a:t>
            </a:r>
          </a:p>
          <a:p>
            <a:endParaRPr lang="en-CA" dirty="0"/>
          </a:p>
        </p:txBody>
      </p:sp>
      <p:sp>
        <p:nvSpPr>
          <p:cNvPr id="3" name="Slide Number Placeholder 2">
            <a:extLst>
              <a:ext uri="{FF2B5EF4-FFF2-40B4-BE49-F238E27FC236}">
                <a16:creationId xmlns:a16="http://schemas.microsoft.com/office/drawing/2014/main" id="{2EF87F0C-8F22-4C55-A922-75C47A7BB667}"/>
              </a:ext>
            </a:extLst>
          </p:cNvPr>
          <p:cNvSpPr>
            <a:spLocks noGrp="1"/>
          </p:cNvSpPr>
          <p:nvPr>
            <p:ph type="sldNum" sz="quarter" idx="16"/>
          </p:nvPr>
        </p:nvSpPr>
        <p:spPr/>
        <p:txBody>
          <a:bodyPr/>
          <a:lstStyle/>
          <a:p>
            <a:fld id="{B4AD78FF-3FEA-9F41-B95D-B6684AD2CE9F}" type="slidenum">
              <a:rPr lang="en-US" smtClean="0"/>
              <a:pPr/>
              <a:t>5</a:t>
            </a:fld>
            <a:endParaRPr lang="en-US" dirty="0"/>
          </a:p>
        </p:txBody>
      </p:sp>
      <p:sp>
        <p:nvSpPr>
          <p:cNvPr id="4" name="Title 3">
            <a:extLst>
              <a:ext uri="{FF2B5EF4-FFF2-40B4-BE49-F238E27FC236}">
                <a16:creationId xmlns:a16="http://schemas.microsoft.com/office/drawing/2014/main" id="{5D57FDA7-68E2-4C28-BAE0-09AB75B33D08}"/>
              </a:ext>
            </a:extLst>
          </p:cNvPr>
          <p:cNvSpPr>
            <a:spLocks noGrp="1"/>
          </p:cNvSpPr>
          <p:nvPr>
            <p:ph type="title"/>
          </p:nvPr>
        </p:nvSpPr>
        <p:spPr>
          <a:xfrm>
            <a:off x="457201" y="685800"/>
            <a:ext cx="8220268" cy="1143000"/>
          </a:xfrm>
        </p:spPr>
        <p:txBody>
          <a:bodyPr>
            <a:normAutofit/>
          </a:bodyPr>
          <a:lstStyle/>
          <a:p>
            <a:r>
              <a:rPr lang="en-CA" dirty="0"/>
              <a:t>Question- Who is In The Audience Today?</a:t>
            </a:r>
          </a:p>
        </p:txBody>
      </p:sp>
    </p:spTree>
    <p:extLst>
      <p:ext uri="{BB962C8B-B14F-4D97-AF65-F5344CB8AC3E}">
        <p14:creationId xmlns:p14="http://schemas.microsoft.com/office/powerpoint/2010/main" val="3385994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AF53A9-556B-475F-971A-A355CA49612B}"/>
              </a:ext>
            </a:extLst>
          </p:cNvPr>
          <p:cNvSpPr>
            <a:spLocks noGrp="1"/>
          </p:cNvSpPr>
          <p:nvPr>
            <p:ph type="body" sz="quarter" idx="12"/>
          </p:nvPr>
        </p:nvSpPr>
        <p:spPr/>
        <p:txBody>
          <a:bodyPr/>
          <a:lstStyle/>
          <a:p>
            <a:pPr marL="0" indent="0">
              <a:buNone/>
            </a:pPr>
            <a:endParaRPr lang="en-CA" dirty="0"/>
          </a:p>
        </p:txBody>
      </p:sp>
      <p:sp>
        <p:nvSpPr>
          <p:cNvPr id="3" name="Slide Number Placeholder 2">
            <a:extLst>
              <a:ext uri="{FF2B5EF4-FFF2-40B4-BE49-F238E27FC236}">
                <a16:creationId xmlns:a16="http://schemas.microsoft.com/office/drawing/2014/main" id="{CD120817-D7AC-4CA5-A130-03BDF2890FC4}"/>
              </a:ext>
            </a:extLst>
          </p:cNvPr>
          <p:cNvSpPr>
            <a:spLocks noGrp="1"/>
          </p:cNvSpPr>
          <p:nvPr>
            <p:ph type="sldNum" sz="quarter" idx="16"/>
          </p:nvPr>
        </p:nvSpPr>
        <p:spPr/>
        <p:txBody>
          <a:bodyPr/>
          <a:lstStyle/>
          <a:p>
            <a:fld id="{B4AD78FF-3FEA-9F41-B95D-B6684AD2CE9F}" type="slidenum">
              <a:rPr lang="en-US" smtClean="0"/>
              <a:pPr/>
              <a:t>6</a:t>
            </a:fld>
            <a:endParaRPr lang="en-US" dirty="0"/>
          </a:p>
        </p:txBody>
      </p:sp>
      <p:sp>
        <p:nvSpPr>
          <p:cNvPr id="4" name="Title 3">
            <a:extLst>
              <a:ext uri="{FF2B5EF4-FFF2-40B4-BE49-F238E27FC236}">
                <a16:creationId xmlns:a16="http://schemas.microsoft.com/office/drawing/2014/main" id="{5D921EAE-78D3-4D06-8865-058F53EE98D9}"/>
              </a:ext>
            </a:extLst>
          </p:cNvPr>
          <p:cNvSpPr>
            <a:spLocks noGrp="1"/>
          </p:cNvSpPr>
          <p:nvPr>
            <p:ph type="title"/>
          </p:nvPr>
        </p:nvSpPr>
        <p:spPr/>
        <p:txBody>
          <a:bodyPr/>
          <a:lstStyle/>
          <a:p>
            <a:r>
              <a:rPr lang="en-CA" dirty="0"/>
              <a:t>Personal Story</a:t>
            </a:r>
          </a:p>
        </p:txBody>
      </p:sp>
      <p:pic>
        <p:nvPicPr>
          <p:cNvPr id="6" name="Picture 5" descr="A picture containing outdoor, sky, ground, building&#10;&#10;Description automatically generated">
            <a:extLst>
              <a:ext uri="{FF2B5EF4-FFF2-40B4-BE49-F238E27FC236}">
                <a16:creationId xmlns:a16="http://schemas.microsoft.com/office/drawing/2014/main" id="{0809040F-4291-4061-940F-AEDC8F21220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14400" y="2286000"/>
            <a:ext cx="7543799" cy="3544536"/>
          </a:xfrm>
          <a:prstGeom prst="rect">
            <a:avLst/>
          </a:prstGeom>
        </p:spPr>
      </p:pic>
    </p:spTree>
    <p:extLst>
      <p:ext uri="{BB962C8B-B14F-4D97-AF65-F5344CB8AC3E}">
        <p14:creationId xmlns:p14="http://schemas.microsoft.com/office/powerpoint/2010/main" val="2593421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8306D3-BA31-45FF-ADDB-487C6D899080}"/>
              </a:ext>
            </a:extLst>
          </p:cNvPr>
          <p:cNvSpPr>
            <a:spLocks noGrp="1"/>
          </p:cNvSpPr>
          <p:nvPr>
            <p:ph type="body" sz="quarter" idx="12"/>
          </p:nvPr>
        </p:nvSpPr>
        <p:spPr>
          <a:xfrm>
            <a:off x="685800" y="1586205"/>
            <a:ext cx="6237514" cy="3191068"/>
          </a:xfrm>
        </p:spPr>
        <p:txBody>
          <a:bodyPr>
            <a:normAutofit/>
          </a:bodyPr>
          <a:lstStyle/>
          <a:p>
            <a:pPr marL="114300" indent="0">
              <a:buNone/>
            </a:pPr>
            <a:endParaRPr lang="en-US" sz="2000" dirty="0">
              <a:solidFill>
                <a:schemeClr val="tx2">
                  <a:lumMod val="90000"/>
                  <a:lumOff val="10000"/>
                </a:schemeClr>
              </a:solidFill>
              <a:latin typeface="Arial Nova" panose="020B0504020202020204" pitchFamily="34" charset="0"/>
            </a:endParaRPr>
          </a:p>
          <a:p>
            <a:endParaRPr lang="en-CA" sz="2000" dirty="0">
              <a:solidFill>
                <a:srgbClr val="002855"/>
              </a:solidFill>
              <a:latin typeface="Arial Nova" panose="020B0504020202020204" pitchFamily="34" charset="0"/>
            </a:endParaRPr>
          </a:p>
          <a:p>
            <a:pPr marL="0" indent="0">
              <a:buNone/>
            </a:pPr>
            <a:r>
              <a:rPr lang="en-CA" sz="2000" u="sng" dirty="0">
                <a:solidFill>
                  <a:srgbClr val="002855"/>
                </a:solidFill>
              </a:rPr>
              <a:t> “Nursing</a:t>
            </a:r>
            <a:r>
              <a:rPr lang="en-CA" sz="2000" dirty="0">
                <a:solidFill>
                  <a:srgbClr val="002855"/>
                </a:solidFill>
              </a:rPr>
              <a:t> Is Like A Cappuccino, White On Top And Brown On The Bottom.”</a:t>
            </a:r>
          </a:p>
          <a:p>
            <a:pPr marL="0" indent="0">
              <a:buNone/>
            </a:pPr>
            <a:endParaRPr lang="en-CA" dirty="0">
              <a:solidFill>
                <a:srgbClr val="002855"/>
              </a:solidFill>
            </a:endParaRPr>
          </a:p>
          <a:p>
            <a:pPr marL="0" indent="0">
              <a:buNone/>
            </a:pPr>
            <a:r>
              <a:rPr lang="en-CA" dirty="0">
                <a:solidFill>
                  <a:srgbClr val="002855"/>
                </a:solidFill>
              </a:rPr>
              <a:t>  </a:t>
            </a:r>
            <a:r>
              <a:rPr lang="en-CA" sz="1000" i="1" dirty="0">
                <a:solidFill>
                  <a:srgbClr val="002855"/>
                </a:solidFill>
              </a:rPr>
              <a:t>(Adapted from </a:t>
            </a:r>
            <a:r>
              <a:rPr lang="en-US" sz="1000" i="1" dirty="0">
                <a:solidFill>
                  <a:srgbClr val="002855"/>
                </a:solidFill>
              </a:rPr>
              <a:t>Hagey,R., et al.,2005: : Implementing Accountability for Equity and Ending Racial Backlash in Nursing</a:t>
            </a:r>
            <a:r>
              <a:rPr lang="en-US" sz="1000" dirty="0">
                <a:solidFill>
                  <a:srgbClr val="002855"/>
                </a:solidFill>
              </a:rPr>
              <a:t>)</a:t>
            </a:r>
            <a:endParaRPr lang="en-CA" sz="1000" dirty="0">
              <a:solidFill>
                <a:srgbClr val="002855"/>
              </a:solidFill>
            </a:endParaRPr>
          </a:p>
          <a:p>
            <a:pPr marL="0" indent="0">
              <a:buNone/>
            </a:pPr>
            <a:r>
              <a:rPr lang="en-CA" dirty="0"/>
              <a:t>                                                   </a:t>
            </a:r>
          </a:p>
        </p:txBody>
      </p:sp>
      <p:sp>
        <p:nvSpPr>
          <p:cNvPr id="3" name="Slide Number Placeholder 2">
            <a:extLst>
              <a:ext uri="{FF2B5EF4-FFF2-40B4-BE49-F238E27FC236}">
                <a16:creationId xmlns:a16="http://schemas.microsoft.com/office/drawing/2014/main" id="{B4D4A607-9A0D-49AF-8CA1-D1C13E20BF8D}"/>
              </a:ext>
            </a:extLst>
          </p:cNvPr>
          <p:cNvSpPr>
            <a:spLocks noGrp="1"/>
          </p:cNvSpPr>
          <p:nvPr>
            <p:ph type="sldNum" sz="quarter" idx="16"/>
          </p:nvPr>
        </p:nvSpPr>
        <p:spPr/>
        <p:txBody>
          <a:bodyPr/>
          <a:lstStyle/>
          <a:p>
            <a:fld id="{B4AD78FF-3FEA-9F41-B95D-B6684AD2CE9F}" type="slidenum">
              <a:rPr lang="en-US" smtClean="0"/>
              <a:pPr/>
              <a:t>7</a:t>
            </a:fld>
            <a:endParaRPr lang="en-US" dirty="0"/>
          </a:p>
        </p:txBody>
      </p:sp>
      <p:sp>
        <p:nvSpPr>
          <p:cNvPr id="4" name="Title 3">
            <a:extLst>
              <a:ext uri="{FF2B5EF4-FFF2-40B4-BE49-F238E27FC236}">
                <a16:creationId xmlns:a16="http://schemas.microsoft.com/office/drawing/2014/main" id="{47A388CB-9FC8-41C2-9C85-702A15F7FB7D}"/>
              </a:ext>
            </a:extLst>
          </p:cNvPr>
          <p:cNvSpPr>
            <a:spLocks noGrp="1"/>
          </p:cNvSpPr>
          <p:nvPr>
            <p:ph type="title"/>
          </p:nvPr>
        </p:nvSpPr>
        <p:spPr/>
        <p:txBody>
          <a:bodyPr/>
          <a:lstStyle/>
          <a:p>
            <a:r>
              <a:rPr lang="en-CA" dirty="0"/>
              <a:t>What Is Racism?</a:t>
            </a:r>
          </a:p>
        </p:txBody>
      </p:sp>
    </p:spTree>
    <p:extLst>
      <p:ext uri="{BB962C8B-B14F-4D97-AF65-F5344CB8AC3E}">
        <p14:creationId xmlns:p14="http://schemas.microsoft.com/office/powerpoint/2010/main" val="2790142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8306D3-BA31-45FF-ADDB-487C6D899080}"/>
              </a:ext>
            </a:extLst>
          </p:cNvPr>
          <p:cNvSpPr>
            <a:spLocks noGrp="1"/>
          </p:cNvSpPr>
          <p:nvPr>
            <p:ph type="body" sz="quarter" idx="12"/>
          </p:nvPr>
        </p:nvSpPr>
        <p:spPr>
          <a:xfrm>
            <a:off x="685800" y="1586204"/>
            <a:ext cx="7487816" cy="4161453"/>
          </a:xfrm>
        </p:spPr>
        <p:txBody>
          <a:bodyPr>
            <a:normAutofit/>
          </a:bodyPr>
          <a:lstStyle/>
          <a:p>
            <a:pPr marL="457200">
              <a:buFont typeface="Wingdings" panose="05000000000000000000" pitchFamily="2" charset="2"/>
              <a:buChar char="Ø"/>
            </a:pPr>
            <a:endParaRPr lang="en-US" sz="2000" dirty="0">
              <a:solidFill>
                <a:schemeClr val="tx1"/>
              </a:solidFill>
              <a:latin typeface="Arial Body "/>
            </a:endParaRPr>
          </a:p>
          <a:p>
            <a:pPr marL="457200">
              <a:buFont typeface="Wingdings" panose="05000000000000000000" pitchFamily="2" charset="2"/>
              <a:buChar char="Ø"/>
            </a:pPr>
            <a:r>
              <a:rPr lang="en-US" dirty="0">
                <a:solidFill>
                  <a:schemeClr val="accent1">
                    <a:lumMod val="50000"/>
                  </a:schemeClr>
                </a:solidFill>
              </a:rPr>
              <a:t>Racism comes down to hate, intolerance, discrimination, beliefs and all the barriers that prevent certain groups from enjoying dignity and equality because of their race, ethnicity or national origin.</a:t>
            </a:r>
          </a:p>
          <a:p>
            <a:pPr marL="457200">
              <a:buFont typeface="Wingdings" panose="05000000000000000000" pitchFamily="2" charset="2"/>
              <a:buChar char="Ø"/>
            </a:pPr>
            <a:r>
              <a:rPr lang="en-US" dirty="0">
                <a:solidFill>
                  <a:schemeClr val="accent1">
                    <a:lumMod val="50000"/>
                  </a:schemeClr>
                </a:solidFill>
              </a:rPr>
              <a:t>Racism can be people’s attitudes, actions as well as reflected in systems and institutions.</a:t>
            </a:r>
          </a:p>
          <a:p>
            <a:pPr marL="457200">
              <a:buFont typeface="Wingdings" panose="05000000000000000000" pitchFamily="2" charset="2"/>
              <a:buChar char="Ø"/>
            </a:pPr>
            <a:r>
              <a:rPr lang="en-US" dirty="0">
                <a:solidFill>
                  <a:schemeClr val="accent1">
                    <a:lumMod val="50000"/>
                  </a:schemeClr>
                </a:solidFill>
              </a:rPr>
              <a:t>Racism can be </a:t>
            </a:r>
            <a:r>
              <a:rPr lang="en-US" u="sng" dirty="0">
                <a:solidFill>
                  <a:schemeClr val="accent1">
                    <a:lumMod val="50000"/>
                  </a:schemeClr>
                </a:solidFill>
              </a:rPr>
              <a:t>overt</a:t>
            </a:r>
            <a:r>
              <a:rPr lang="en-US" dirty="0">
                <a:solidFill>
                  <a:schemeClr val="accent1">
                    <a:lumMod val="50000"/>
                  </a:schemeClr>
                </a:solidFill>
              </a:rPr>
              <a:t> or </a:t>
            </a:r>
            <a:r>
              <a:rPr lang="en-US" u="sng" dirty="0">
                <a:solidFill>
                  <a:schemeClr val="accent1">
                    <a:lumMod val="50000"/>
                  </a:schemeClr>
                </a:solidFill>
              </a:rPr>
              <a:t>covert/subtle</a:t>
            </a:r>
            <a:r>
              <a:rPr lang="en-US" dirty="0">
                <a:solidFill>
                  <a:schemeClr val="accent1">
                    <a:lumMod val="50000"/>
                  </a:schemeClr>
                </a:solidFill>
              </a:rPr>
              <a:t>.  But sometimes it may </a:t>
            </a:r>
            <a:r>
              <a:rPr lang="en-US" u="sng" dirty="0">
                <a:solidFill>
                  <a:schemeClr val="accent1">
                    <a:lumMod val="50000"/>
                  </a:schemeClr>
                </a:solidFill>
              </a:rPr>
              <a:t>not be visible </a:t>
            </a:r>
            <a:r>
              <a:rPr lang="en-US" dirty="0">
                <a:solidFill>
                  <a:schemeClr val="accent1">
                    <a:lumMod val="50000"/>
                  </a:schemeClr>
                </a:solidFill>
              </a:rPr>
              <a:t>at all.</a:t>
            </a:r>
          </a:p>
        </p:txBody>
      </p:sp>
      <p:sp>
        <p:nvSpPr>
          <p:cNvPr id="3" name="Slide Number Placeholder 2">
            <a:extLst>
              <a:ext uri="{FF2B5EF4-FFF2-40B4-BE49-F238E27FC236}">
                <a16:creationId xmlns:a16="http://schemas.microsoft.com/office/drawing/2014/main" id="{B4D4A607-9A0D-49AF-8CA1-D1C13E20BF8D}"/>
              </a:ext>
            </a:extLst>
          </p:cNvPr>
          <p:cNvSpPr>
            <a:spLocks noGrp="1"/>
          </p:cNvSpPr>
          <p:nvPr>
            <p:ph type="sldNum" sz="quarter" idx="16"/>
          </p:nvPr>
        </p:nvSpPr>
        <p:spPr/>
        <p:txBody>
          <a:bodyPr/>
          <a:lstStyle/>
          <a:p>
            <a:fld id="{B4AD78FF-3FEA-9F41-B95D-B6684AD2CE9F}" type="slidenum">
              <a:rPr lang="en-US" smtClean="0"/>
              <a:pPr/>
              <a:t>8</a:t>
            </a:fld>
            <a:endParaRPr lang="en-US" dirty="0"/>
          </a:p>
        </p:txBody>
      </p:sp>
      <p:sp>
        <p:nvSpPr>
          <p:cNvPr id="4" name="Title 3">
            <a:extLst>
              <a:ext uri="{FF2B5EF4-FFF2-40B4-BE49-F238E27FC236}">
                <a16:creationId xmlns:a16="http://schemas.microsoft.com/office/drawing/2014/main" id="{47A388CB-9FC8-41C2-9C85-702A15F7FB7D}"/>
              </a:ext>
            </a:extLst>
          </p:cNvPr>
          <p:cNvSpPr>
            <a:spLocks noGrp="1"/>
          </p:cNvSpPr>
          <p:nvPr>
            <p:ph type="title"/>
          </p:nvPr>
        </p:nvSpPr>
        <p:spPr/>
        <p:txBody>
          <a:bodyPr/>
          <a:lstStyle/>
          <a:p>
            <a:r>
              <a:rPr lang="en-CA" dirty="0"/>
              <a:t>What Is Racism?</a:t>
            </a:r>
          </a:p>
        </p:txBody>
      </p:sp>
    </p:spTree>
    <p:extLst>
      <p:ext uri="{BB962C8B-B14F-4D97-AF65-F5344CB8AC3E}">
        <p14:creationId xmlns:p14="http://schemas.microsoft.com/office/powerpoint/2010/main" val="1796911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8306D3-BA31-45FF-ADDB-487C6D899080}"/>
              </a:ext>
            </a:extLst>
          </p:cNvPr>
          <p:cNvSpPr>
            <a:spLocks noGrp="1"/>
          </p:cNvSpPr>
          <p:nvPr>
            <p:ph type="body" sz="quarter" idx="12"/>
          </p:nvPr>
        </p:nvSpPr>
        <p:spPr>
          <a:xfrm>
            <a:off x="457201" y="1586204"/>
            <a:ext cx="8182946" cy="4161453"/>
          </a:xfrm>
        </p:spPr>
        <p:txBody>
          <a:bodyPr>
            <a:normAutofit/>
          </a:bodyPr>
          <a:lstStyle/>
          <a:p>
            <a:pPr marL="457200">
              <a:buFont typeface="Wingdings" panose="05000000000000000000" pitchFamily="2" charset="2"/>
              <a:buChar char="Ø"/>
            </a:pPr>
            <a:endParaRPr lang="en-US" sz="2000" dirty="0">
              <a:solidFill>
                <a:schemeClr val="tx1"/>
              </a:solidFill>
              <a:latin typeface="Arial Body "/>
            </a:endParaRPr>
          </a:p>
          <a:p>
            <a:pPr marL="457200">
              <a:buFont typeface="Wingdings" panose="05000000000000000000" pitchFamily="2" charset="2"/>
              <a:buChar char="Ø"/>
            </a:pPr>
            <a:r>
              <a:rPr lang="en-US" b="1" dirty="0">
                <a:solidFill>
                  <a:srgbClr val="002855"/>
                </a:solidFill>
              </a:rPr>
              <a:t>Overt racism</a:t>
            </a:r>
            <a:r>
              <a:rPr lang="en-US" dirty="0">
                <a:solidFill>
                  <a:srgbClr val="002855"/>
                </a:solidFill>
              </a:rPr>
              <a:t>: intentional/obvious/easiest to see, harmful attitudes, behaviours, etc. e.g., use of the n-word by a client, hair touching, being told to “go back to Africa”, </a:t>
            </a:r>
            <a:r>
              <a:rPr lang="en-US" u="sng" dirty="0">
                <a:solidFill>
                  <a:srgbClr val="002855"/>
                </a:solidFill>
              </a:rPr>
              <a:t>“clinician reassignment at the request of a client/family” </a:t>
            </a:r>
          </a:p>
          <a:p>
            <a:pPr marL="457200">
              <a:buFont typeface="Wingdings" panose="05000000000000000000" pitchFamily="2" charset="2"/>
              <a:buChar char="Ø"/>
            </a:pPr>
            <a:r>
              <a:rPr lang="en-US" b="1" dirty="0">
                <a:solidFill>
                  <a:srgbClr val="002855"/>
                </a:solidFill>
              </a:rPr>
              <a:t>Covert racism</a:t>
            </a:r>
            <a:r>
              <a:rPr lang="en-US" dirty="0">
                <a:solidFill>
                  <a:srgbClr val="002855"/>
                </a:solidFill>
              </a:rPr>
              <a:t>: insidious/concealed/subtle/not easy to see/ systemic/institutional- e.g., lack of equal opportunities and allocation of resources for racialized groups (seen in the lack of  representation and diversity in leadership roles in healthcare). Or it could be from questions such as “ where are you really from”, “are you a native” etc.</a:t>
            </a:r>
          </a:p>
          <a:p>
            <a:pPr marL="457200">
              <a:buFont typeface="Wingdings" panose="05000000000000000000" pitchFamily="2" charset="2"/>
              <a:buChar char="Ø"/>
            </a:pPr>
            <a:r>
              <a:rPr lang="en-US" b="1" dirty="0">
                <a:solidFill>
                  <a:srgbClr val="002855"/>
                </a:solidFill>
              </a:rPr>
              <a:t>Invisible racism</a:t>
            </a:r>
            <a:r>
              <a:rPr lang="en-US" dirty="0">
                <a:solidFill>
                  <a:srgbClr val="002855"/>
                </a:solidFill>
              </a:rPr>
              <a:t>: insidious/concealed/systemic/institutional/not visible at all-e.g.   being ignored, victim blaming/lack of support.</a:t>
            </a:r>
          </a:p>
        </p:txBody>
      </p:sp>
      <p:sp>
        <p:nvSpPr>
          <p:cNvPr id="3" name="Slide Number Placeholder 2">
            <a:extLst>
              <a:ext uri="{FF2B5EF4-FFF2-40B4-BE49-F238E27FC236}">
                <a16:creationId xmlns:a16="http://schemas.microsoft.com/office/drawing/2014/main" id="{B4D4A607-9A0D-49AF-8CA1-D1C13E20BF8D}"/>
              </a:ext>
            </a:extLst>
          </p:cNvPr>
          <p:cNvSpPr>
            <a:spLocks noGrp="1"/>
          </p:cNvSpPr>
          <p:nvPr>
            <p:ph type="sldNum" sz="quarter" idx="16"/>
          </p:nvPr>
        </p:nvSpPr>
        <p:spPr/>
        <p:txBody>
          <a:bodyPr/>
          <a:lstStyle/>
          <a:p>
            <a:fld id="{B4AD78FF-3FEA-9F41-B95D-B6684AD2CE9F}" type="slidenum">
              <a:rPr lang="en-US" smtClean="0"/>
              <a:pPr/>
              <a:t>9</a:t>
            </a:fld>
            <a:endParaRPr lang="en-US" dirty="0"/>
          </a:p>
        </p:txBody>
      </p:sp>
      <p:sp>
        <p:nvSpPr>
          <p:cNvPr id="4" name="Title 3">
            <a:extLst>
              <a:ext uri="{FF2B5EF4-FFF2-40B4-BE49-F238E27FC236}">
                <a16:creationId xmlns:a16="http://schemas.microsoft.com/office/drawing/2014/main" id="{47A388CB-9FC8-41C2-9C85-702A15F7FB7D}"/>
              </a:ext>
            </a:extLst>
          </p:cNvPr>
          <p:cNvSpPr>
            <a:spLocks noGrp="1"/>
          </p:cNvSpPr>
          <p:nvPr>
            <p:ph type="title"/>
          </p:nvPr>
        </p:nvSpPr>
        <p:spPr/>
        <p:txBody>
          <a:bodyPr/>
          <a:lstStyle/>
          <a:p>
            <a:r>
              <a:rPr lang="en-CA" dirty="0"/>
              <a:t>What Is Racism?</a:t>
            </a:r>
          </a:p>
        </p:txBody>
      </p:sp>
    </p:spTree>
    <p:extLst>
      <p:ext uri="{BB962C8B-B14F-4D97-AF65-F5344CB8AC3E}">
        <p14:creationId xmlns:p14="http://schemas.microsoft.com/office/powerpoint/2010/main" val="3420758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63431A7BB7D447B5D603B9AD1AA20E" ma:contentTypeVersion="1" ma:contentTypeDescription="Create a new document." ma:contentTypeScope="" ma:versionID="9e1217f258986fd24427e85bf93db0a9">
  <xsd:schema xmlns:xsd="http://www.w3.org/2001/XMLSchema" xmlns:xs="http://www.w3.org/2001/XMLSchema" xmlns:p="http://schemas.microsoft.com/office/2006/metadata/properties" targetNamespace="http://schemas.microsoft.com/office/2006/metadata/properties" ma:root="true" ma:fieldsID="fc587d68ff6cce04b77e383d9a668c6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2D9D97-A4E5-4F0F-ADDB-11A1E1B77E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74A6ECB-E650-4A6A-90B2-E7E130E53E3C}">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www.w3.org/XML/1998/namespace"/>
  </ds:schemaRefs>
</ds:datastoreItem>
</file>

<file path=customXml/itemProps3.xml><?xml version="1.0" encoding="utf-8"?>
<ds:datastoreItem xmlns:ds="http://schemas.openxmlformats.org/officeDocument/2006/customXml" ds:itemID="{E6742547-3399-401C-B02C-F9D975107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1883</TotalTime>
  <Words>1543</Words>
  <Application>Microsoft Office PowerPoint</Application>
  <PresentationFormat>On-screen Show (4:3)</PresentationFormat>
  <Paragraphs>155</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Body </vt:lpstr>
      <vt:lpstr>Arial Nova</vt:lpstr>
      <vt:lpstr>Calibri</vt:lpstr>
      <vt:lpstr>Calibri Light</vt:lpstr>
      <vt:lpstr>Courier New</vt:lpstr>
      <vt:lpstr>Wingdings</vt:lpstr>
      <vt:lpstr>Office Theme</vt:lpstr>
      <vt:lpstr>Undoing Racism In Healthcare: What Do We Do When Our Clients Hate</vt:lpstr>
      <vt:lpstr>Webinar Housekeeping</vt:lpstr>
      <vt:lpstr>PowerPoint Presentation</vt:lpstr>
      <vt:lpstr>Session Objectives</vt:lpstr>
      <vt:lpstr>Question- Who is In The Audience Today?</vt:lpstr>
      <vt:lpstr>Personal Story</vt:lpstr>
      <vt:lpstr>What Is Racism?</vt:lpstr>
      <vt:lpstr>What Is Racism?</vt:lpstr>
      <vt:lpstr>What Is Racism?</vt:lpstr>
      <vt:lpstr>Who Is Affected In Healthcare? </vt:lpstr>
      <vt:lpstr>Legal, Ethical and Clinical Implications </vt:lpstr>
      <vt:lpstr> Legal, Ethical and Clinical Implications </vt:lpstr>
      <vt:lpstr> Legal, Ethical and Clinical Implications </vt:lpstr>
      <vt:lpstr> Impact of Racism on Healthcare Workers of Colour</vt:lpstr>
      <vt:lpstr>Coping Strategies for Healthcare Workers of Colour </vt:lpstr>
      <vt:lpstr>Strategies for Healthcare Institutions</vt:lpstr>
      <vt:lpstr>Strategies for Healthcare Institutions</vt:lpstr>
      <vt:lpstr>PowerPoint Presentation</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Undoing Racism In Healthcare: What Do We Do When Our Clients Hate</dc:title>
  <dc:creator>Priscilla Ankamah</dc:creator>
  <cp:lastModifiedBy>Kathryn Morrison</cp:lastModifiedBy>
  <cp:revision>3</cp:revision>
  <dcterms:created xsi:type="dcterms:W3CDTF">2021-01-31T19:47:49Z</dcterms:created>
  <dcterms:modified xsi:type="dcterms:W3CDTF">2021-02-12T20:49:58Z</dcterms:modified>
</cp:coreProperties>
</file>