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4" r:id="rId4"/>
  </p:sldMasterIdLst>
  <p:notesMasterIdLst>
    <p:notesMasterId r:id="rId22"/>
  </p:notesMasterIdLst>
  <p:sldIdLst>
    <p:sldId id="256" r:id="rId5"/>
    <p:sldId id="257" r:id="rId6"/>
    <p:sldId id="258" r:id="rId7"/>
    <p:sldId id="272" r:id="rId8"/>
    <p:sldId id="273" r:id="rId9"/>
    <p:sldId id="276" r:id="rId10"/>
    <p:sldId id="274" r:id="rId11"/>
    <p:sldId id="267" r:id="rId12"/>
    <p:sldId id="259" r:id="rId13"/>
    <p:sldId id="280" r:id="rId14"/>
    <p:sldId id="277" r:id="rId15"/>
    <p:sldId id="278" r:id="rId16"/>
    <p:sldId id="260" r:id="rId17"/>
    <p:sldId id="279" r:id="rId18"/>
    <p:sldId id="281" r:id="rId19"/>
    <p:sldId id="269" r:id="rId20"/>
    <p:sldId id="271" r:id="rId21"/>
  </p:sldIdLst>
  <p:sldSz cx="50800000" cy="28575000"/>
  <p:notesSz cx="28575000" cy="50800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13"/>
  </p:normalViewPr>
  <p:slideViewPr>
    <p:cSldViewPr snapToGrid="0" snapToObjects="1">
      <p:cViewPr varScale="1">
        <p:scale>
          <a:sx n="14" d="100"/>
          <a:sy n="14" d="100"/>
        </p:scale>
        <p:origin x="93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9132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111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8060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2550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4475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5124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0699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9727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5540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4913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50000" y="4676513"/>
            <a:ext cx="38100000" cy="9948333"/>
          </a:xfrm>
        </p:spPr>
        <p:txBody>
          <a:bodyPr anchor="b"/>
          <a:lstStyle>
            <a:lvl1pPr algn="ctr">
              <a:defRPr sz="25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50000" y="15008492"/>
            <a:ext cx="38100000" cy="6899008"/>
          </a:xfrm>
        </p:spPr>
        <p:txBody>
          <a:bodyPr/>
          <a:lstStyle>
            <a:lvl1pPr marL="0" indent="0" algn="ctr">
              <a:buNone/>
              <a:defRPr sz="10000"/>
            </a:lvl1pPr>
            <a:lvl2pPr marL="1905015" indent="0" algn="ctr">
              <a:buNone/>
              <a:defRPr sz="8333"/>
            </a:lvl2pPr>
            <a:lvl3pPr marL="3810030" indent="0" algn="ctr">
              <a:buNone/>
              <a:defRPr sz="7500"/>
            </a:lvl3pPr>
            <a:lvl4pPr marL="5715046" indent="0" algn="ctr">
              <a:buNone/>
              <a:defRPr sz="6667"/>
            </a:lvl4pPr>
            <a:lvl5pPr marL="7620061" indent="0" algn="ctr">
              <a:buNone/>
              <a:defRPr sz="6667"/>
            </a:lvl5pPr>
            <a:lvl6pPr marL="9525076" indent="0" algn="ctr">
              <a:buNone/>
              <a:defRPr sz="6667"/>
            </a:lvl6pPr>
            <a:lvl7pPr marL="11430091" indent="0" algn="ctr">
              <a:buNone/>
              <a:defRPr sz="6667"/>
            </a:lvl7pPr>
            <a:lvl8pPr marL="13335107" indent="0" algn="ctr">
              <a:buNone/>
              <a:defRPr sz="6667"/>
            </a:lvl8pPr>
            <a:lvl9pPr marL="15240122" indent="0" algn="ctr">
              <a:buNone/>
              <a:defRPr sz="6667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396CD-B4F3-4E17-9BE4-D0CD54285A6A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5365-9B7E-4859-AB91-036469294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80514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396CD-B4F3-4E17-9BE4-D0CD54285A6A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5365-9B7E-4859-AB91-036469294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12949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6353750" y="1521354"/>
            <a:ext cx="10953750" cy="2421599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92500" y="1521354"/>
            <a:ext cx="32226250" cy="24215992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396CD-B4F3-4E17-9BE4-D0CD54285A6A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5365-9B7E-4859-AB91-036469294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313770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396CD-B4F3-4E17-9BE4-D0CD54285A6A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5365-9B7E-4859-AB91-036469294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90580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6042" y="7123911"/>
            <a:ext cx="43815000" cy="11886404"/>
          </a:xfrm>
        </p:spPr>
        <p:txBody>
          <a:bodyPr anchor="b"/>
          <a:lstStyle>
            <a:lvl1pPr>
              <a:defRPr sz="25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6042" y="19122765"/>
            <a:ext cx="43815000" cy="6250779"/>
          </a:xfrm>
        </p:spPr>
        <p:txBody>
          <a:bodyPr/>
          <a:lstStyle>
            <a:lvl1pPr marL="0" indent="0">
              <a:buNone/>
              <a:defRPr sz="10000">
                <a:solidFill>
                  <a:schemeClr val="tx1">
                    <a:tint val="75000"/>
                  </a:schemeClr>
                </a:solidFill>
              </a:defRPr>
            </a:lvl1pPr>
            <a:lvl2pPr marL="1905015" indent="0">
              <a:buNone/>
              <a:defRPr sz="8333">
                <a:solidFill>
                  <a:schemeClr val="tx1">
                    <a:tint val="75000"/>
                  </a:schemeClr>
                </a:solidFill>
              </a:defRPr>
            </a:lvl2pPr>
            <a:lvl3pPr marL="3810030" indent="0">
              <a:buNone/>
              <a:defRPr sz="7500">
                <a:solidFill>
                  <a:schemeClr val="tx1">
                    <a:tint val="75000"/>
                  </a:schemeClr>
                </a:solidFill>
              </a:defRPr>
            </a:lvl3pPr>
            <a:lvl4pPr marL="5715046" indent="0">
              <a:buNone/>
              <a:defRPr sz="6667">
                <a:solidFill>
                  <a:schemeClr val="tx1">
                    <a:tint val="75000"/>
                  </a:schemeClr>
                </a:solidFill>
              </a:defRPr>
            </a:lvl4pPr>
            <a:lvl5pPr marL="7620061" indent="0">
              <a:buNone/>
              <a:defRPr sz="6667">
                <a:solidFill>
                  <a:schemeClr val="tx1">
                    <a:tint val="75000"/>
                  </a:schemeClr>
                </a:solidFill>
              </a:defRPr>
            </a:lvl5pPr>
            <a:lvl6pPr marL="9525076" indent="0">
              <a:buNone/>
              <a:defRPr sz="6667">
                <a:solidFill>
                  <a:schemeClr val="tx1">
                    <a:tint val="75000"/>
                  </a:schemeClr>
                </a:solidFill>
              </a:defRPr>
            </a:lvl6pPr>
            <a:lvl7pPr marL="11430091" indent="0">
              <a:buNone/>
              <a:defRPr sz="6667">
                <a:solidFill>
                  <a:schemeClr val="tx1">
                    <a:tint val="75000"/>
                  </a:schemeClr>
                </a:solidFill>
              </a:defRPr>
            </a:lvl7pPr>
            <a:lvl8pPr marL="13335107" indent="0">
              <a:buNone/>
              <a:defRPr sz="6667">
                <a:solidFill>
                  <a:schemeClr val="tx1">
                    <a:tint val="75000"/>
                  </a:schemeClr>
                </a:solidFill>
              </a:defRPr>
            </a:lvl8pPr>
            <a:lvl9pPr marL="15240122" indent="0">
              <a:buNone/>
              <a:defRPr sz="66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396CD-B4F3-4E17-9BE4-D0CD54285A6A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5365-9B7E-4859-AB91-036469294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502397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92500" y="7606771"/>
            <a:ext cx="21590000" cy="18130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717500" y="7606771"/>
            <a:ext cx="21590000" cy="18130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396CD-B4F3-4E17-9BE4-D0CD54285A6A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5365-9B7E-4859-AB91-036469294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3896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9117" y="1521356"/>
            <a:ext cx="43815000" cy="552317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99119" y="7004846"/>
            <a:ext cx="21490779" cy="3432967"/>
          </a:xfrm>
        </p:spPr>
        <p:txBody>
          <a:bodyPr anchor="b"/>
          <a:lstStyle>
            <a:lvl1pPr marL="0" indent="0">
              <a:buNone/>
              <a:defRPr sz="10000" b="1"/>
            </a:lvl1pPr>
            <a:lvl2pPr marL="1905015" indent="0">
              <a:buNone/>
              <a:defRPr sz="8333" b="1"/>
            </a:lvl2pPr>
            <a:lvl3pPr marL="3810030" indent="0">
              <a:buNone/>
              <a:defRPr sz="7500" b="1"/>
            </a:lvl3pPr>
            <a:lvl4pPr marL="5715046" indent="0">
              <a:buNone/>
              <a:defRPr sz="6667" b="1"/>
            </a:lvl4pPr>
            <a:lvl5pPr marL="7620061" indent="0">
              <a:buNone/>
              <a:defRPr sz="6667" b="1"/>
            </a:lvl5pPr>
            <a:lvl6pPr marL="9525076" indent="0">
              <a:buNone/>
              <a:defRPr sz="6667" b="1"/>
            </a:lvl6pPr>
            <a:lvl7pPr marL="11430091" indent="0">
              <a:buNone/>
              <a:defRPr sz="6667" b="1"/>
            </a:lvl7pPr>
            <a:lvl8pPr marL="13335107" indent="0">
              <a:buNone/>
              <a:defRPr sz="6667" b="1"/>
            </a:lvl8pPr>
            <a:lvl9pPr marL="15240122" indent="0">
              <a:buNone/>
              <a:defRPr sz="6667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99119" y="10437813"/>
            <a:ext cx="21490779" cy="1535245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5717500" y="7004846"/>
            <a:ext cx="21596617" cy="3432967"/>
          </a:xfrm>
        </p:spPr>
        <p:txBody>
          <a:bodyPr anchor="b"/>
          <a:lstStyle>
            <a:lvl1pPr marL="0" indent="0">
              <a:buNone/>
              <a:defRPr sz="10000" b="1"/>
            </a:lvl1pPr>
            <a:lvl2pPr marL="1905015" indent="0">
              <a:buNone/>
              <a:defRPr sz="8333" b="1"/>
            </a:lvl2pPr>
            <a:lvl3pPr marL="3810030" indent="0">
              <a:buNone/>
              <a:defRPr sz="7500" b="1"/>
            </a:lvl3pPr>
            <a:lvl4pPr marL="5715046" indent="0">
              <a:buNone/>
              <a:defRPr sz="6667" b="1"/>
            </a:lvl4pPr>
            <a:lvl5pPr marL="7620061" indent="0">
              <a:buNone/>
              <a:defRPr sz="6667" b="1"/>
            </a:lvl5pPr>
            <a:lvl6pPr marL="9525076" indent="0">
              <a:buNone/>
              <a:defRPr sz="6667" b="1"/>
            </a:lvl6pPr>
            <a:lvl7pPr marL="11430091" indent="0">
              <a:buNone/>
              <a:defRPr sz="6667" b="1"/>
            </a:lvl7pPr>
            <a:lvl8pPr marL="13335107" indent="0">
              <a:buNone/>
              <a:defRPr sz="6667" b="1"/>
            </a:lvl8pPr>
            <a:lvl9pPr marL="15240122" indent="0">
              <a:buNone/>
              <a:defRPr sz="6667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5717500" y="10437813"/>
            <a:ext cx="21596617" cy="1535245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396CD-B4F3-4E17-9BE4-D0CD54285A6A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5365-9B7E-4859-AB91-036469294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838926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396CD-B4F3-4E17-9BE4-D0CD54285A6A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5365-9B7E-4859-AB91-036469294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955938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396CD-B4F3-4E17-9BE4-D0CD54285A6A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5365-9B7E-4859-AB91-036469294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628989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9119" y="1905000"/>
            <a:ext cx="16384321" cy="6667500"/>
          </a:xfrm>
        </p:spPr>
        <p:txBody>
          <a:bodyPr anchor="b"/>
          <a:lstStyle>
            <a:lvl1pPr>
              <a:defRPr sz="13333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96617" y="4114273"/>
            <a:ext cx="25717500" cy="20306771"/>
          </a:xfrm>
        </p:spPr>
        <p:txBody>
          <a:bodyPr/>
          <a:lstStyle>
            <a:lvl1pPr>
              <a:defRPr sz="13333"/>
            </a:lvl1pPr>
            <a:lvl2pPr>
              <a:defRPr sz="11667"/>
            </a:lvl2pPr>
            <a:lvl3pPr>
              <a:defRPr sz="10000"/>
            </a:lvl3pPr>
            <a:lvl4pPr>
              <a:defRPr sz="8333"/>
            </a:lvl4pPr>
            <a:lvl5pPr>
              <a:defRPr sz="8333"/>
            </a:lvl5pPr>
            <a:lvl6pPr>
              <a:defRPr sz="8333"/>
            </a:lvl6pPr>
            <a:lvl7pPr>
              <a:defRPr sz="8333"/>
            </a:lvl7pPr>
            <a:lvl8pPr>
              <a:defRPr sz="8333"/>
            </a:lvl8pPr>
            <a:lvl9pPr>
              <a:defRPr sz="8333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99119" y="8572500"/>
            <a:ext cx="16384321" cy="15881617"/>
          </a:xfrm>
        </p:spPr>
        <p:txBody>
          <a:bodyPr/>
          <a:lstStyle>
            <a:lvl1pPr marL="0" indent="0">
              <a:buNone/>
              <a:defRPr sz="6667"/>
            </a:lvl1pPr>
            <a:lvl2pPr marL="1905015" indent="0">
              <a:buNone/>
              <a:defRPr sz="5833"/>
            </a:lvl2pPr>
            <a:lvl3pPr marL="3810030" indent="0">
              <a:buNone/>
              <a:defRPr sz="5000"/>
            </a:lvl3pPr>
            <a:lvl4pPr marL="5715046" indent="0">
              <a:buNone/>
              <a:defRPr sz="4167"/>
            </a:lvl4pPr>
            <a:lvl5pPr marL="7620061" indent="0">
              <a:buNone/>
              <a:defRPr sz="4167"/>
            </a:lvl5pPr>
            <a:lvl6pPr marL="9525076" indent="0">
              <a:buNone/>
              <a:defRPr sz="4167"/>
            </a:lvl6pPr>
            <a:lvl7pPr marL="11430091" indent="0">
              <a:buNone/>
              <a:defRPr sz="4167"/>
            </a:lvl7pPr>
            <a:lvl8pPr marL="13335107" indent="0">
              <a:buNone/>
              <a:defRPr sz="4167"/>
            </a:lvl8pPr>
            <a:lvl9pPr marL="15240122" indent="0">
              <a:buNone/>
              <a:defRPr sz="4167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396CD-B4F3-4E17-9BE4-D0CD54285A6A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5365-9B7E-4859-AB91-036469294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88318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9119" y="1905000"/>
            <a:ext cx="16384321" cy="6667500"/>
          </a:xfrm>
        </p:spPr>
        <p:txBody>
          <a:bodyPr anchor="b"/>
          <a:lstStyle>
            <a:lvl1pPr>
              <a:defRPr sz="13333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596617" y="4114273"/>
            <a:ext cx="25717500" cy="20306771"/>
          </a:xfrm>
        </p:spPr>
        <p:txBody>
          <a:bodyPr/>
          <a:lstStyle>
            <a:lvl1pPr marL="0" indent="0">
              <a:buNone/>
              <a:defRPr sz="13333"/>
            </a:lvl1pPr>
            <a:lvl2pPr marL="1905015" indent="0">
              <a:buNone/>
              <a:defRPr sz="11667"/>
            </a:lvl2pPr>
            <a:lvl3pPr marL="3810030" indent="0">
              <a:buNone/>
              <a:defRPr sz="10000"/>
            </a:lvl3pPr>
            <a:lvl4pPr marL="5715046" indent="0">
              <a:buNone/>
              <a:defRPr sz="8333"/>
            </a:lvl4pPr>
            <a:lvl5pPr marL="7620061" indent="0">
              <a:buNone/>
              <a:defRPr sz="8333"/>
            </a:lvl5pPr>
            <a:lvl6pPr marL="9525076" indent="0">
              <a:buNone/>
              <a:defRPr sz="8333"/>
            </a:lvl6pPr>
            <a:lvl7pPr marL="11430091" indent="0">
              <a:buNone/>
              <a:defRPr sz="8333"/>
            </a:lvl7pPr>
            <a:lvl8pPr marL="13335107" indent="0">
              <a:buNone/>
              <a:defRPr sz="8333"/>
            </a:lvl8pPr>
            <a:lvl9pPr marL="15240122" indent="0">
              <a:buNone/>
              <a:defRPr sz="8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99119" y="8572500"/>
            <a:ext cx="16384321" cy="15881617"/>
          </a:xfrm>
        </p:spPr>
        <p:txBody>
          <a:bodyPr/>
          <a:lstStyle>
            <a:lvl1pPr marL="0" indent="0">
              <a:buNone/>
              <a:defRPr sz="6667"/>
            </a:lvl1pPr>
            <a:lvl2pPr marL="1905015" indent="0">
              <a:buNone/>
              <a:defRPr sz="5833"/>
            </a:lvl2pPr>
            <a:lvl3pPr marL="3810030" indent="0">
              <a:buNone/>
              <a:defRPr sz="5000"/>
            </a:lvl3pPr>
            <a:lvl4pPr marL="5715046" indent="0">
              <a:buNone/>
              <a:defRPr sz="4167"/>
            </a:lvl4pPr>
            <a:lvl5pPr marL="7620061" indent="0">
              <a:buNone/>
              <a:defRPr sz="4167"/>
            </a:lvl5pPr>
            <a:lvl6pPr marL="9525076" indent="0">
              <a:buNone/>
              <a:defRPr sz="4167"/>
            </a:lvl6pPr>
            <a:lvl7pPr marL="11430091" indent="0">
              <a:buNone/>
              <a:defRPr sz="4167"/>
            </a:lvl7pPr>
            <a:lvl8pPr marL="13335107" indent="0">
              <a:buNone/>
              <a:defRPr sz="4167"/>
            </a:lvl8pPr>
            <a:lvl9pPr marL="15240122" indent="0">
              <a:buNone/>
              <a:defRPr sz="4167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396CD-B4F3-4E17-9BE4-D0CD54285A6A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5365-9B7E-4859-AB91-036469294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753597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92500" y="1521356"/>
            <a:ext cx="43815000" cy="55231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92500" y="7606771"/>
            <a:ext cx="43815000" cy="18130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92500" y="26484794"/>
            <a:ext cx="11430000" cy="15213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A396CD-B4F3-4E17-9BE4-D0CD54285A6A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827500" y="26484794"/>
            <a:ext cx="17145000" cy="15213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877500" y="26484794"/>
            <a:ext cx="11430000" cy="15213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A15365-9B7E-4859-AB91-036469294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507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hf sldNum="0" hdr="0" ftr="0" dt="0"/>
  <p:txStyles>
    <p:titleStyle>
      <a:lvl1pPr algn="l" defTabSz="3810030" rtl="0" eaLnBrk="1" latinLnBrk="0" hangingPunct="1">
        <a:lnSpc>
          <a:spcPct val="90000"/>
        </a:lnSpc>
        <a:spcBef>
          <a:spcPct val="0"/>
        </a:spcBef>
        <a:buNone/>
        <a:defRPr sz="183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52508" indent="-952508" algn="l" defTabSz="3810030" rtl="0" eaLnBrk="1" latinLnBrk="0" hangingPunct="1">
        <a:lnSpc>
          <a:spcPct val="90000"/>
        </a:lnSpc>
        <a:spcBef>
          <a:spcPts val="4167"/>
        </a:spcBef>
        <a:buFont typeface="Arial" panose="020B0604020202020204" pitchFamily="34" charset="0"/>
        <a:buChar char="•"/>
        <a:defRPr sz="11667" kern="1200">
          <a:solidFill>
            <a:schemeClr val="tx1"/>
          </a:solidFill>
          <a:latin typeface="+mn-lt"/>
          <a:ea typeface="+mn-ea"/>
          <a:cs typeface="+mn-cs"/>
        </a:defRPr>
      </a:lvl1pPr>
      <a:lvl2pPr marL="2857523" indent="-952508" algn="l" defTabSz="3810030" rtl="0" eaLnBrk="1" latinLnBrk="0" hangingPunct="1">
        <a:lnSpc>
          <a:spcPct val="90000"/>
        </a:lnSpc>
        <a:spcBef>
          <a:spcPts val="2083"/>
        </a:spcBef>
        <a:buFont typeface="Arial" panose="020B0604020202020204" pitchFamily="34" charset="0"/>
        <a:buChar char="•"/>
        <a:defRPr sz="10000" kern="1200">
          <a:solidFill>
            <a:schemeClr val="tx1"/>
          </a:solidFill>
          <a:latin typeface="+mn-lt"/>
          <a:ea typeface="+mn-ea"/>
          <a:cs typeface="+mn-cs"/>
        </a:defRPr>
      </a:lvl2pPr>
      <a:lvl3pPr marL="4762538" indent="-952508" algn="l" defTabSz="3810030" rtl="0" eaLnBrk="1" latinLnBrk="0" hangingPunct="1">
        <a:lnSpc>
          <a:spcPct val="90000"/>
        </a:lnSpc>
        <a:spcBef>
          <a:spcPts val="2083"/>
        </a:spcBef>
        <a:buFont typeface="Arial" panose="020B0604020202020204" pitchFamily="34" charset="0"/>
        <a:buChar char="•"/>
        <a:defRPr sz="8333" kern="1200">
          <a:solidFill>
            <a:schemeClr val="tx1"/>
          </a:solidFill>
          <a:latin typeface="+mn-lt"/>
          <a:ea typeface="+mn-ea"/>
          <a:cs typeface="+mn-cs"/>
        </a:defRPr>
      </a:lvl3pPr>
      <a:lvl4pPr marL="6667553" indent="-952508" algn="l" defTabSz="3810030" rtl="0" eaLnBrk="1" latinLnBrk="0" hangingPunct="1">
        <a:lnSpc>
          <a:spcPct val="90000"/>
        </a:lnSpc>
        <a:spcBef>
          <a:spcPts val="2083"/>
        </a:spcBef>
        <a:buFont typeface="Arial" panose="020B0604020202020204" pitchFamily="34" charset="0"/>
        <a:buChar char="•"/>
        <a:defRPr sz="7500" kern="1200">
          <a:solidFill>
            <a:schemeClr val="tx1"/>
          </a:solidFill>
          <a:latin typeface="+mn-lt"/>
          <a:ea typeface="+mn-ea"/>
          <a:cs typeface="+mn-cs"/>
        </a:defRPr>
      </a:lvl4pPr>
      <a:lvl5pPr marL="8572569" indent="-952508" algn="l" defTabSz="3810030" rtl="0" eaLnBrk="1" latinLnBrk="0" hangingPunct="1">
        <a:lnSpc>
          <a:spcPct val="90000"/>
        </a:lnSpc>
        <a:spcBef>
          <a:spcPts val="2083"/>
        </a:spcBef>
        <a:buFont typeface="Arial" panose="020B0604020202020204" pitchFamily="34" charset="0"/>
        <a:buChar char="•"/>
        <a:defRPr sz="7500" kern="1200">
          <a:solidFill>
            <a:schemeClr val="tx1"/>
          </a:solidFill>
          <a:latin typeface="+mn-lt"/>
          <a:ea typeface="+mn-ea"/>
          <a:cs typeface="+mn-cs"/>
        </a:defRPr>
      </a:lvl5pPr>
      <a:lvl6pPr marL="10477584" indent="-952508" algn="l" defTabSz="3810030" rtl="0" eaLnBrk="1" latinLnBrk="0" hangingPunct="1">
        <a:lnSpc>
          <a:spcPct val="90000"/>
        </a:lnSpc>
        <a:spcBef>
          <a:spcPts val="2083"/>
        </a:spcBef>
        <a:buFont typeface="Arial" panose="020B0604020202020204" pitchFamily="34" charset="0"/>
        <a:buChar char="•"/>
        <a:defRPr sz="7500" kern="1200">
          <a:solidFill>
            <a:schemeClr val="tx1"/>
          </a:solidFill>
          <a:latin typeface="+mn-lt"/>
          <a:ea typeface="+mn-ea"/>
          <a:cs typeface="+mn-cs"/>
        </a:defRPr>
      </a:lvl6pPr>
      <a:lvl7pPr marL="12382599" indent="-952508" algn="l" defTabSz="3810030" rtl="0" eaLnBrk="1" latinLnBrk="0" hangingPunct="1">
        <a:lnSpc>
          <a:spcPct val="90000"/>
        </a:lnSpc>
        <a:spcBef>
          <a:spcPts val="2083"/>
        </a:spcBef>
        <a:buFont typeface="Arial" panose="020B0604020202020204" pitchFamily="34" charset="0"/>
        <a:buChar char="•"/>
        <a:defRPr sz="7500" kern="1200">
          <a:solidFill>
            <a:schemeClr val="tx1"/>
          </a:solidFill>
          <a:latin typeface="+mn-lt"/>
          <a:ea typeface="+mn-ea"/>
          <a:cs typeface="+mn-cs"/>
        </a:defRPr>
      </a:lvl7pPr>
      <a:lvl8pPr marL="14287614" indent="-952508" algn="l" defTabSz="3810030" rtl="0" eaLnBrk="1" latinLnBrk="0" hangingPunct="1">
        <a:lnSpc>
          <a:spcPct val="90000"/>
        </a:lnSpc>
        <a:spcBef>
          <a:spcPts val="2083"/>
        </a:spcBef>
        <a:buFont typeface="Arial" panose="020B0604020202020204" pitchFamily="34" charset="0"/>
        <a:buChar char="•"/>
        <a:defRPr sz="7500" kern="1200">
          <a:solidFill>
            <a:schemeClr val="tx1"/>
          </a:solidFill>
          <a:latin typeface="+mn-lt"/>
          <a:ea typeface="+mn-ea"/>
          <a:cs typeface="+mn-cs"/>
        </a:defRPr>
      </a:lvl8pPr>
      <a:lvl9pPr marL="16192630" indent="-952508" algn="l" defTabSz="3810030" rtl="0" eaLnBrk="1" latinLnBrk="0" hangingPunct="1">
        <a:lnSpc>
          <a:spcPct val="90000"/>
        </a:lnSpc>
        <a:spcBef>
          <a:spcPts val="2083"/>
        </a:spcBef>
        <a:buFont typeface="Arial" panose="020B0604020202020204" pitchFamily="34" charset="0"/>
        <a:buChar char="•"/>
        <a:defRPr sz="7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10030" rtl="0" eaLnBrk="1" latinLnBrk="0" hangingPunct="1">
        <a:defRPr sz="7500" kern="1200">
          <a:solidFill>
            <a:schemeClr val="tx1"/>
          </a:solidFill>
          <a:latin typeface="+mn-lt"/>
          <a:ea typeface="+mn-ea"/>
          <a:cs typeface="+mn-cs"/>
        </a:defRPr>
      </a:lvl1pPr>
      <a:lvl2pPr marL="1905015" algn="l" defTabSz="3810030" rtl="0" eaLnBrk="1" latinLnBrk="0" hangingPunct="1">
        <a:defRPr sz="7500" kern="1200">
          <a:solidFill>
            <a:schemeClr val="tx1"/>
          </a:solidFill>
          <a:latin typeface="+mn-lt"/>
          <a:ea typeface="+mn-ea"/>
          <a:cs typeface="+mn-cs"/>
        </a:defRPr>
      </a:lvl2pPr>
      <a:lvl3pPr marL="3810030" algn="l" defTabSz="3810030" rtl="0" eaLnBrk="1" latinLnBrk="0" hangingPunct="1">
        <a:defRPr sz="7500" kern="1200">
          <a:solidFill>
            <a:schemeClr val="tx1"/>
          </a:solidFill>
          <a:latin typeface="+mn-lt"/>
          <a:ea typeface="+mn-ea"/>
          <a:cs typeface="+mn-cs"/>
        </a:defRPr>
      </a:lvl3pPr>
      <a:lvl4pPr marL="5715046" algn="l" defTabSz="3810030" rtl="0" eaLnBrk="1" latinLnBrk="0" hangingPunct="1">
        <a:defRPr sz="7500" kern="1200">
          <a:solidFill>
            <a:schemeClr val="tx1"/>
          </a:solidFill>
          <a:latin typeface="+mn-lt"/>
          <a:ea typeface="+mn-ea"/>
          <a:cs typeface="+mn-cs"/>
        </a:defRPr>
      </a:lvl4pPr>
      <a:lvl5pPr marL="7620061" algn="l" defTabSz="3810030" rtl="0" eaLnBrk="1" latinLnBrk="0" hangingPunct="1">
        <a:defRPr sz="7500" kern="1200">
          <a:solidFill>
            <a:schemeClr val="tx1"/>
          </a:solidFill>
          <a:latin typeface="+mn-lt"/>
          <a:ea typeface="+mn-ea"/>
          <a:cs typeface="+mn-cs"/>
        </a:defRPr>
      </a:lvl5pPr>
      <a:lvl6pPr marL="9525076" algn="l" defTabSz="3810030" rtl="0" eaLnBrk="1" latinLnBrk="0" hangingPunct="1">
        <a:defRPr sz="7500" kern="1200">
          <a:solidFill>
            <a:schemeClr val="tx1"/>
          </a:solidFill>
          <a:latin typeface="+mn-lt"/>
          <a:ea typeface="+mn-ea"/>
          <a:cs typeface="+mn-cs"/>
        </a:defRPr>
      </a:lvl6pPr>
      <a:lvl7pPr marL="11430091" algn="l" defTabSz="3810030" rtl="0" eaLnBrk="1" latinLnBrk="0" hangingPunct="1">
        <a:defRPr sz="7500" kern="1200">
          <a:solidFill>
            <a:schemeClr val="tx1"/>
          </a:solidFill>
          <a:latin typeface="+mn-lt"/>
          <a:ea typeface="+mn-ea"/>
          <a:cs typeface="+mn-cs"/>
        </a:defRPr>
      </a:lvl7pPr>
      <a:lvl8pPr marL="13335107" algn="l" defTabSz="3810030" rtl="0" eaLnBrk="1" latinLnBrk="0" hangingPunct="1">
        <a:defRPr sz="7500" kern="1200">
          <a:solidFill>
            <a:schemeClr val="tx1"/>
          </a:solidFill>
          <a:latin typeface="+mn-lt"/>
          <a:ea typeface="+mn-ea"/>
          <a:cs typeface="+mn-cs"/>
        </a:defRPr>
      </a:lvl8pPr>
      <a:lvl9pPr marL="15240122" algn="l" defTabSz="3810030" rtl="0" eaLnBrk="1" latinLnBrk="0" hangingPunct="1">
        <a:defRPr sz="7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0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0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7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0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0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4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12" Type="http://schemas.openxmlformats.org/officeDocument/2006/relationships/image" Target="../media/image7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11" Type="http://schemas.openxmlformats.org/officeDocument/2006/relationships/hyperlink" Target="mailto:regionalethicsnetwork@hhsc.ca" TargetMode="External"/><Relationship Id="rId5" Type="http://schemas.openxmlformats.org/officeDocument/2006/relationships/image" Target="../media/image1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7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0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2969" y="892969"/>
            <a:ext cx="49063672" cy="267890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8750" y="0"/>
            <a:ext cx="10256738" cy="12972852"/>
          </a:xfrm>
          <a:prstGeom prst="rect">
            <a:avLst/>
          </a:prstGeom>
        </p:spPr>
      </p:pic>
      <p:pic>
        <p:nvPicPr>
          <p:cNvPr id="7" name="Object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69531" y="10070703"/>
            <a:ext cx="10430371" cy="5804297"/>
          </a:xfrm>
          <a:prstGeom prst="rect">
            <a:avLst/>
          </a:prstGeom>
        </p:spPr>
      </p:pic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93359" y="2827734"/>
            <a:ext cx="3770313" cy="3770313"/>
          </a:xfrm>
          <a:prstGeom prst="rect">
            <a:avLst/>
          </a:prstGeom>
        </p:spPr>
      </p:pic>
      <p:sp>
        <p:nvSpPr>
          <p:cNvPr id="9" name="Object 8"/>
          <p:cNvSpPr txBox="1"/>
          <p:nvPr/>
        </p:nvSpPr>
        <p:spPr>
          <a:xfrm>
            <a:off x="16420703" y="2827734"/>
            <a:ext cx="32442051" cy="17859375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30500"/>
              </a:lnSpc>
              <a:buNone/>
            </a:pPr>
            <a:r>
              <a:rPr lang="en-US" sz="20000" b="1" dirty="0" smtClean="0">
                <a:solidFill>
                  <a:srgbClr val="F0F1F6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MODULE 10:
SUMMARY – ETHICS CASE ANALYSIS</a:t>
            </a:r>
            <a:endParaRPr lang="en-US" sz="20000" dirty="0"/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0241200" y="28016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94"/>
    </mc:Choice>
    <mc:Fallback xmlns="">
      <p:transition spd="slow" advTm="40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688124"/>
            <a:ext cx="50800000" cy="2857500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969" y="892969"/>
            <a:ext cx="49014063" cy="7937500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6743" y="9897070"/>
            <a:ext cx="6002734" cy="6002734"/>
          </a:xfrm>
          <a:prstGeom prst="rect">
            <a:avLst/>
          </a:prstGeom>
        </p:spPr>
      </p:pic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12008" y="10715625"/>
            <a:ext cx="3732245" cy="3968750"/>
          </a:xfrm>
          <a:prstGeom prst="rect">
            <a:avLst/>
          </a:prstGeom>
        </p:spPr>
      </p:pic>
      <p:sp>
        <p:nvSpPr>
          <p:cNvPr id="11" name="Object 10"/>
          <p:cNvSpPr txBox="1"/>
          <p:nvPr/>
        </p:nvSpPr>
        <p:spPr>
          <a:xfrm>
            <a:off x="6151563" y="3274219"/>
            <a:ext cx="39408447" cy="2976563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23500"/>
              </a:lnSpc>
              <a:buNone/>
            </a:pPr>
            <a:r>
              <a:rPr lang="en-US" sz="23400" b="1" dirty="0" smtClean="0">
                <a:solidFill>
                  <a:srgbClr val="10268E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Step 2. Study Facts </a:t>
            </a:r>
            <a:endParaRPr lang="en-US" dirty="0"/>
          </a:p>
        </p:txBody>
      </p:sp>
      <p:sp>
        <p:nvSpPr>
          <p:cNvPr id="15" name="Object 11"/>
          <p:cNvSpPr txBox="1"/>
          <p:nvPr/>
        </p:nvSpPr>
        <p:spPr>
          <a:xfrm>
            <a:off x="8831158" y="14089062"/>
            <a:ext cx="33137684" cy="238125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857250" indent="-857250">
              <a:lnSpc>
                <a:spcPts val="9400"/>
              </a:lnSpc>
              <a:buFont typeface="Arial" panose="020B0604020202020204" pitchFamily="34" charset="0"/>
              <a:buChar char="•"/>
            </a:pPr>
            <a:r>
              <a:rPr lang="en-US" sz="8000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Clinical issues:</a:t>
            </a:r>
          </a:p>
          <a:p>
            <a:pPr marL="1771650" lvl="2" indent="-857250">
              <a:lnSpc>
                <a:spcPts val="9400"/>
              </a:lnSpc>
              <a:buFont typeface="Arial" panose="020B0604020202020204" pitchFamily="34" charset="0"/>
              <a:buChar char="•"/>
            </a:pPr>
            <a:r>
              <a:rPr lang="en-US" sz="8000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history, diagnosis, prognosis, psychosocial, </a:t>
            </a:r>
            <a:r>
              <a:rPr lang="en-US" sz="8000" dirty="0" smtClean="0">
                <a:solidFill>
                  <a:srgbClr val="000000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capability</a:t>
            </a:r>
          </a:p>
          <a:p>
            <a:pPr marL="1771650" lvl="2" indent="-857250">
              <a:lnSpc>
                <a:spcPts val="9400"/>
              </a:lnSpc>
              <a:buFont typeface="Arial" panose="020B0604020202020204" pitchFamily="34" charset="0"/>
              <a:buChar char="•"/>
            </a:pPr>
            <a:endParaRPr lang="en-US" sz="8000" dirty="0">
              <a:solidFill>
                <a:srgbClr val="000000"/>
              </a:solidFill>
              <a:latin typeface="Roboto" pitchFamily="2" charset="0"/>
              <a:ea typeface="Roboto" pitchFamily="2" charset="0"/>
              <a:cs typeface="Roboto Condensed" pitchFamily="34" charset="-120"/>
            </a:endParaRPr>
          </a:p>
          <a:p>
            <a:pPr>
              <a:lnSpc>
                <a:spcPts val="9400"/>
              </a:lnSpc>
              <a:buFont typeface="Arial" panose="020B0604020202020204" pitchFamily="34" charset="0"/>
              <a:buChar char="•"/>
            </a:pPr>
            <a:r>
              <a:rPr lang="en-US" sz="8000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Patient preferences:</a:t>
            </a:r>
          </a:p>
          <a:p>
            <a:pPr marL="1314450" lvl="1" indent="-857250">
              <a:lnSpc>
                <a:spcPts val="9400"/>
              </a:lnSpc>
              <a:buFont typeface="Arial" panose="020B0604020202020204" pitchFamily="34" charset="0"/>
              <a:buChar char="•"/>
            </a:pPr>
            <a:r>
              <a:rPr lang="en-US" sz="8000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Patient’s long/short term </a:t>
            </a:r>
            <a:r>
              <a:rPr lang="en-US" sz="8000" dirty="0" smtClean="0">
                <a:solidFill>
                  <a:srgbClr val="000000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goals</a:t>
            </a:r>
          </a:p>
          <a:p>
            <a:pPr marL="1314450" lvl="1" indent="-857250">
              <a:lnSpc>
                <a:spcPts val="9400"/>
              </a:lnSpc>
              <a:buFont typeface="Arial" panose="020B0604020202020204" pitchFamily="34" charset="0"/>
              <a:buChar char="•"/>
            </a:pPr>
            <a:endParaRPr lang="en-US" sz="8000" dirty="0">
              <a:solidFill>
                <a:srgbClr val="000000"/>
              </a:solidFill>
              <a:latin typeface="Roboto" pitchFamily="2" charset="0"/>
              <a:ea typeface="Roboto" pitchFamily="2" charset="0"/>
              <a:cs typeface="Roboto Condensed" pitchFamily="34" charset="-120"/>
            </a:endParaRPr>
          </a:p>
          <a:p>
            <a:pPr lvl="1">
              <a:lnSpc>
                <a:spcPts val="9400"/>
              </a:lnSpc>
            </a:pPr>
            <a:r>
              <a:rPr lang="en-US" sz="8000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Contextual Features: </a:t>
            </a:r>
          </a:p>
          <a:p>
            <a:pPr marL="1314450" lvl="1" indent="-857250">
              <a:lnSpc>
                <a:spcPts val="9400"/>
              </a:lnSpc>
              <a:buFont typeface="Arial" panose="020B0604020202020204" pitchFamily="34" charset="0"/>
              <a:buChar char="•"/>
            </a:pPr>
            <a:r>
              <a:rPr lang="en-US" sz="8000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Patient’s background – social, cultural, religious</a:t>
            </a:r>
          </a:p>
          <a:p>
            <a:pPr marL="1314450" lvl="1" indent="-857250">
              <a:lnSpc>
                <a:spcPts val="9400"/>
              </a:lnSpc>
              <a:buFont typeface="Arial" panose="020B0604020202020204" pitchFamily="34" charset="0"/>
              <a:buChar char="•"/>
            </a:pPr>
            <a:r>
              <a:rPr lang="en-US" sz="8000" dirty="0" smtClean="0">
                <a:solidFill>
                  <a:srgbClr val="000000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Family’s </a:t>
            </a:r>
            <a:r>
              <a:rPr lang="en-US" sz="8000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values</a:t>
            </a:r>
          </a:p>
          <a:p>
            <a:pPr marL="1314450" lvl="1" indent="-857250">
              <a:lnSpc>
                <a:spcPts val="9400"/>
              </a:lnSpc>
              <a:buFont typeface="Arial" panose="020B0604020202020204" pitchFamily="34" charset="0"/>
              <a:buChar char="•"/>
            </a:pPr>
            <a:r>
              <a:rPr lang="en-US" sz="8000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Organizational and legal issues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0241200" y="28016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24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791"/>
    </mc:Choice>
    <mc:Fallback xmlns="">
      <p:transition spd="slow" advTm="1677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969" y="892969"/>
            <a:ext cx="49014063" cy="7937500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969" y="10553383"/>
            <a:ext cx="6002734" cy="6002734"/>
          </a:xfrm>
          <a:prstGeom prst="rect">
            <a:avLst/>
          </a:prstGeom>
        </p:spPr>
      </p:pic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8213" y="11051501"/>
            <a:ext cx="3732245" cy="3968750"/>
          </a:xfrm>
          <a:prstGeom prst="rect">
            <a:avLst/>
          </a:prstGeom>
        </p:spPr>
      </p:pic>
      <p:sp>
        <p:nvSpPr>
          <p:cNvPr id="11" name="Object 10"/>
          <p:cNvSpPr txBox="1"/>
          <p:nvPr/>
        </p:nvSpPr>
        <p:spPr>
          <a:xfrm>
            <a:off x="6151563" y="3274219"/>
            <a:ext cx="39408447" cy="2976563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23500"/>
              </a:lnSpc>
              <a:buNone/>
            </a:pPr>
            <a:r>
              <a:rPr lang="en-US" sz="23400" b="1" dirty="0" smtClean="0">
                <a:solidFill>
                  <a:srgbClr val="10268E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Step 3. Select Options 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9162716" y="12303125"/>
            <a:ext cx="31239326" cy="7325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lvl="0" indent="-857250">
              <a:lnSpc>
                <a:spcPts val="9400"/>
              </a:lnSpc>
              <a:buFont typeface="Arial" panose="020B0604020202020204" pitchFamily="34" charset="0"/>
              <a:buChar char="•"/>
            </a:pPr>
            <a:r>
              <a:rPr lang="en-US" sz="8000" dirty="0" smtClean="0">
                <a:solidFill>
                  <a:srgbClr val="000000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Given  </a:t>
            </a:r>
            <a:r>
              <a:rPr lang="en-US" sz="8000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__________ (insert uncertainty or conflict about the values), what decisions or actions may be ethically justifiable? </a:t>
            </a:r>
            <a:endParaRPr lang="en-US" sz="8000" dirty="0" smtClean="0">
              <a:solidFill>
                <a:srgbClr val="000000"/>
              </a:solidFill>
              <a:latin typeface="Roboto" pitchFamily="2" charset="0"/>
              <a:ea typeface="Roboto" pitchFamily="2" charset="0"/>
              <a:cs typeface="Roboto Condensed" pitchFamily="34" charset="-120"/>
            </a:endParaRPr>
          </a:p>
          <a:p>
            <a:pPr marL="857250" lvl="0" indent="-857250">
              <a:lnSpc>
                <a:spcPts val="9400"/>
              </a:lnSpc>
              <a:buFont typeface="Arial" panose="020B0604020202020204" pitchFamily="34" charset="0"/>
              <a:buChar char="•"/>
            </a:pPr>
            <a:endParaRPr lang="en-US" sz="8000" dirty="0" smtClean="0">
              <a:solidFill>
                <a:srgbClr val="000000"/>
              </a:solidFill>
              <a:latin typeface="Roboto" pitchFamily="2" charset="0"/>
              <a:ea typeface="Roboto" pitchFamily="2" charset="0"/>
              <a:cs typeface="Roboto Condensed" pitchFamily="34" charset="-120"/>
            </a:endParaRPr>
          </a:p>
          <a:p>
            <a:pPr marL="857250" lvl="0" indent="-857250">
              <a:lnSpc>
                <a:spcPts val="9400"/>
              </a:lnSpc>
              <a:buFont typeface="Arial" panose="020B0604020202020204" pitchFamily="34" charset="0"/>
              <a:buChar char="•"/>
            </a:pPr>
            <a:r>
              <a:rPr lang="en-US" sz="8000" dirty="0" smtClean="0">
                <a:solidFill>
                  <a:srgbClr val="000000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What are the realistic options?</a:t>
            </a:r>
          </a:p>
          <a:p>
            <a:pPr marL="857250" lvl="0" indent="-857250">
              <a:lnSpc>
                <a:spcPts val="9400"/>
              </a:lnSpc>
              <a:buFont typeface="Arial" panose="020B0604020202020204" pitchFamily="34" charset="0"/>
              <a:buChar char="•"/>
            </a:pPr>
            <a:endParaRPr lang="en-US" sz="8000" dirty="0" smtClean="0">
              <a:solidFill>
                <a:srgbClr val="000000"/>
              </a:solidFill>
              <a:latin typeface="Roboto" pitchFamily="2" charset="0"/>
              <a:ea typeface="Roboto" pitchFamily="2" charset="0"/>
              <a:cs typeface="Roboto Condensed" pitchFamily="34" charset="-120"/>
            </a:endParaRPr>
          </a:p>
          <a:p>
            <a:pPr marL="857250" lvl="0" indent="-857250">
              <a:lnSpc>
                <a:spcPts val="9400"/>
              </a:lnSpc>
              <a:buFont typeface="Arial" panose="020B0604020202020204" pitchFamily="34" charset="0"/>
              <a:buChar char="•"/>
            </a:pPr>
            <a:r>
              <a:rPr lang="en-US" sz="8000" dirty="0" smtClean="0">
                <a:solidFill>
                  <a:srgbClr val="000000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Try to identify more than two options</a:t>
            </a:r>
          </a:p>
        </p:txBody>
      </p:sp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241200" y="28016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73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233"/>
    </mc:Choice>
    <mc:Fallback xmlns="">
      <p:transition spd="slow" advTm="101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969" y="892969"/>
            <a:ext cx="49014063" cy="7937500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118" y="10285266"/>
            <a:ext cx="6002734" cy="6002734"/>
          </a:xfrm>
          <a:prstGeom prst="rect">
            <a:avLst/>
          </a:prstGeom>
        </p:spPr>
      </p:pic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5383" y="11066879"/>
            <a:ext cx="3732245" cy="3968750"/>
          </a:xfrm>
          <a:prstGeom prst="rect">
            <a:avLst/>
          </a:prstGeom>
        </p:spPr>
      </p:pic>
      <p:sp>
        <p:nvSpPr>
          <p:cNvPr id="11" name="Object 10"/>
          <p:cNvSpPr txBox="1"/>
          <p:nvPr/>
        </p:nvSpPr>
        <p:spPr>
          <a:xfrm>
            <a:off x="6151563" y="3274219"/>
            <a:ext cx="39408447" cy="2976563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23500"/>
              </a:lnSpc>
              <a:buNone/>
            </a:pPr>
            <a:r>
              <a:rPr lang="en-US" sz="23400" b="1" dirty="0" smtClean="0">
                <a:solidFill>
                  <a:srgbClr val="10268E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Step 4. Understand Values</a:t>
            </a:r>
            <a:endParaRPr lang="en-US" dirty="0"/>
          </a:p>
        </p:txBody>
      </p:sp>
      <p:sp>
        <p:nvSpPr>
          <p:cNvPr id="12" name="Object 11"/>
          <p:cNvSpPr txBox="1"/>
          <p:nvPr/>
        </p:nvSpPr>
        <p:spPr>
          <a:xfrm>
            <a:off x="9742863" y="12708354"/>
            <a:ext cx="31886399" cy="677540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857250" indent="-857250">
              <a:lnSpc>
                <a:spcPts val="9400"/>
              </a:lnSpc>
              <a:buFont typeface="Arial" panose="020B0604020202020204" pitchFamily="34" charset="0"/>
              <a:buChar char="•"/>
            </a:pPr>
            <a:r>
              <a:rPr lang="en-US" sz="8800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What principles, duties and values are relevant to the case</a:t>
            </a:r>
            <a:r>
              <a:rPr lang="en-US" sz="8800" dirty="0" smtClean="0">
                <a:solidFill>
                  <a:srgbClr val="000000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?</a:t>
            </a:r>
          </a:p>
          <a:p>
            <a:pPr marL="857250" indent="-857250">
              <a:lnSpc>
                <a:spcPts val="9400"/>
              </a:lnSpc>
              <a:buFont typeface="Arial" panose="020B0604020202020204" pitchFamily="34" charset="0"/>
              <a:buChar char="•"/>
            </a:pPr>
            <a:endParaRPr lang="en-US" sz="8800" dirty="0">
              <a:solidFill>
                <a:srgbClr val="000000"/>
              </a:solidFill>
              <a:latin typeface="Roboto" pitchFamily="2" charset="0"/>
              <a:ea typeface="Roboto" pitchFamily="2" charset="0"/>
              <a:cs typeface="Roboto Condensed" pitchFamily="34" charset="-120"/>
            </a:endParaRPr>
          </a:p>
          <a:p>
            <a:pPr marL="857250" indent="-857250">
              <a:lnSpc>
                <a:spcPts val="9400"/>
              </a:lnSpc>
              <a:buFont typeface="Arial" panose="020B0604020202020204" pitchFamily="34" charset="0"/>
              <a:buChar char="•"/>
            </a:pPr>
            <a:r>
              <a:rPr lang="en-US" sz="8800" dirty="0" smtClean="0">
                <a:solidFill>
                  <a:srgbClr val="000000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What </a:t>
            </a:r>
            <a:r>
              <a:rPr lang="en-US" sz="8800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are the relevant legal requirements, professional standards and policies</a:t>
            </a:r>
            <a:r>
              <a:rPr lang="en-US" sz="8800" dirty="0" smtClean="0">
                <a:solidFill>
                  <a:srgbClr val="000000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?</a:t>
            </a:r>
          </a:p>
          <a:p>
            <a:pPr marL="857250" indent="-857250">
              <a:lnSpc>
                <a:spcPts val="9400"/>
              </a:lnSpc>
              <a:buFont typeface="Arial" panose="020B0604020202020204" pitchFamily="34" charset="0"/>
              <a:buChar char="•"/>
            </a:pPr>
            <a:endParaRPr lang="en-US" sz="8800" dirty="0">
              <a:solidFill>
                <a:srgbClr val="000000"/>
              </a:solidFill>
              <a:latin typeface="Roboto" pitchFamily="2" charset="0"/>
              <a:ea typeface="Roboto" pitchFamily="2" charset="0"/>
              <a:cs typeface="Roboto Condensed" pitchFamily="34" charset="-120"/>
            </a:endParaRPr>
          </a:p>
          <a:p>
            <a:pPr marL="857250" indent="-857250">
              <a:lnSpc>
                <a:spcPts val="9400"/>
              </a:lnSpc>
              <a:buFont typeface="Arial" panose="020B0604020202020204" pitchFamily="34" charset="0"/>
              <a:buChar char="•"/>
            </a:pPr>
            <a:r>
              <a:rPr lang="en-US" sz="8800" dirty="0" smtClean="0">
                <a:solidFill>
                  <a:srgbClr val="000000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Are </a:t>
            </a:r>
            <a:r>
              <a:rPr lang="en-US" sz="8800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key values, duties, principles or standards in conflict? </a:t>
            </a:r>
          </a:p>
          <a:p>
            <a:pPr marL="857250" indent="-857250">
              <a:lnSpc>
                <a:spcPts val="9400"/>
              </a:lnSpc>
              <a:buFont typeface="Arial" panose="020B0604020202020204" pitchFamily="34" charset="0"/>
              <a:buChar char="•"/>
            </a:pPr>
            <a:r>
              <a:rPr lang="en-US" sz="8800" dirty="0" smtClean="0">
                <a:solidFill>
                  <a:srgbClr val="000000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Can </a:t>
            </a:r>
            <a:r>
              <a:rPr lang="en-US" sz="8800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compromise be achieved?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0241200" y="28016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49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598"/>
    </mc:Choice>
    <mc:Fallback xmlns="">
      <p:transition spd="slow" advTm="118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5000" y="3323828"/>
            <a:ext cx="5853906" cy="5853906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6797" y="4266406"/>
            <a:ext cx="3732245" cy="39687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03906" y="3323828"/>
            <a:ext cx="29790188" cy="22357872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0241200" y="28016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718"/>
    </mc:Choice>
    <mc:Fallback xmlns="">
      <p:transition spd="slow" advTm="2047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536340"/>
            <a:ext cx="50800000" cy="2857500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969" y="892969"/>
            <a:ext cx="49014063" cy="7937500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2969" y="10204701"/>
            <a:ext cx="6002734" cy="6002734"/>
          </a:xfrm>
          <a:prstGeom prst="rect">
            <a:avLst/>
          </a:prstGeom>
        </p:spPr>
      </p:pic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13196" y="11221693"/>
            <a:ext cx="3732245" cy="3968750"/>
          </a:xfrm>
          <a:prstGeom prst="rect">
            <a:avLst/>
          </a:prstGeom>
        </p:spPr>
      </p:pic>
      <p:sp>
        <p:nvSpPr>
          <p:cNvPr id="11" name="Object 10"/>
          <p:cNvSpPr txBox="1"/>
          <p:nvPr/>
        </p:nvSpPr>
        <p:spPr>
          <a:xfrm>
            <a:off x="5751095" y="3323828"/>
            <a:ext cx="39808915" cy="2976563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23500"/>
              </a:lnSpc>
              <a:buNone/>
            </a:pPr>
            <a:r>
              <a:rPr lang="en-US" sz="22200" b="1" dirty="0" smtClean="0">
                <a:solidFill>
                  <a:srgbClr val="10268E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Step 5. Evaluate the Options  </a:t>
            </a:r>
            <a:endParaRPr lang="en-US" sz="22200" b="1" dirty="0"/>
          </a:p>
        </p:txBody>
      </p:sp>
      <p:sp>
        <p:nvSpPr>
          <p:cNvPr id="12" name="Object 11"/>
          <p:cNvSpPr txBox="1"/>
          <p:nvPr/>
        </p:nvSpPr>
        <p:spPr>
          <a:xfrm>
            <a:off x="10729451" y="15426730"/>
            <a:ext cx="33640720" cy="238125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857250" lvl="0" indent="-857250">
              <a:lnSpc>
                <a:spcPts val="9400"/>
              </a:lnSpc>
              <a:buFont typeface="Arial" panose="020B0604020202020204" pitchFamily="34" charset="0"/>
              <a:buChar char="•"/>
            </a:pPr>
            <a:r>
              <a:rPr lang="en-US" sz="8000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What </a:t>
            </a:r>
            <a:r>
              <a:rPr lang="en-US" sz="8000" dirty="0" smtClean="0">
                <a:solidFill>
                  <a:srgbClr val="000000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are </a:t>
            </a:r>
            <a:r>
              <a:rPr lang="en-US" sz="8000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the likely consequences of each</a:t>
            </a:r>
            <a:r>
              <a:rPr lang="en-US" sz="8000" dirty="0" smtClean="0">
                <a:solidFill>
                  <a:srgbClr val="000000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?</a:t>
            </a:r>
          </a:p>
          <a:p>
            <a:pPr marL="857250" lvl="0" indent="-857250">
              <a:lnSpc>
                <a:spcPts val="9400"/>
              </a:lnSpc>
              <a:buFont typeface="Arial" panose="020B0604020202020204" pitchFamily="34" charset="0"/>
              <a:buChar char="•"/>
            </a:pPr>
            <a:endParaRPr lang="en-US" sz="8000" dirty="0" smtClean="0">
              <a:solidFill>
                <a:srgbClr val="000000"/>
              </a:solidFill>
              <a:latin typeface="Roboto" pitchFamily="2" charset="0"/>
              <a:ea typeface="Roboto" pitchFamily="2" charset="0"/>
              <a:cs typeface="Roboto Condensed" pitchFamily="34" charset="-120"/>
            </a:endParaRPr>
          </a:p>
          <a:p>
            <a:pPr marL="857250" indent="-857250">
              <a:lnSpc>
                <a:spcPts val="9400"/>
              </a:lnSpc>
              <a:buFont typeface="Arial" panose="020B0604020202020204" pitchFamily="34" charset="0"/>
              <a:buChar char="•"/>
            </a:pPr>
            <a:r>
              <a:rPr lang="en-US" sz="8000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What are the possible harms/benefits of each option to various stakeholders</a:t>
            </a:r>
            <a:r>
              <a:rPr lang="en-US" sz="8000" dirty="0" smtClean="0">
                <a:solidFill>
                  <a:srgbClr val="000000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?</a:t>
            </a:r>
          </a:p>
          <a:p>
            <a:pPr marL="857250" indent="-857250">
              <a:lnSpc>
                <a:spcPts val="9400"/>
              </a:lnSpc>
              <a:buFont typeface="Arial" panose="020B0604020202020204" pitchFamily="34" charset="0"/>
              <a:buChar char="•"/>
            </a:pPr>
            <a:endParaRPr lang="en-US" sz="8000" dirty="0">
              <a:solidFill>
                <a:srgbClr val="000000"/>
              </a:solidFill>
              <a:latin typeface="Roboto" pitchFamily="2" charset="0"/>
              <a:ea typeface="Roboto" pitchFamily="2" charset="0"/>
              <a:cs typeface="Roboto Condensed" pitchFamily="34" charset="-120"/>
            </a:endParaRPr>
          </a:p>
          <a:p>
            <a:pPr marL="857250" lvl="0" indent="-857250">
              <a:lnSpc>
                <a:spcPts val="9400"/>
              </a:lnSpc>
              <a:buFont typeface="Arial" panose="020B0604020202020204" pitchFamily="34" charset="0"/>
              <a:buChar char="•"/>
            </a:pPr>
            <a:r>
              <a:rPr lang="en-US" sz="8000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Do the options align with relevant legislation/policies and guidelines</a:t>
            </a:r>
            <a:r>
              <a:rPr lang="en-US" sz="8000" dirty="0" smtClean="0">
                <a:solidFill>
                  <a:srgbClr val="000000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?</a:t>
            </a:r>
          </a:p>
          <a:p>
            <a:pPr marL="857250" lvl="0" indent="-857250">
              <a:lnSpc>
                <a:spcPts val="9400"/>
              </a:lnSpc>
              <a:buFont typeface="Arial" panose="020B0604020202020204" pitchFamily="34" charset="0"/>
              <a:buChar char="•"/>
            </a:pPr>
            <a:endParaRPr lang="en-US" sz="8000" dirty="0">
              <a:solidFill>
                <a:srgbClr val="000000"/>
              </a:solidFill>
              <a:latin typeface="Roboto" pitchFamily="2" charset="0"/>
              <a:ea typeface="Roboto" pitchFamily="2" charset="0"/>
              <a:cs typeface="Roboto Condensed" pitchFamily="34" charset="-120"/>
            </a:endParaRPr>
          </a:p>
          <a:p>
            <a:pPr marL="857250" lvl="0" indent="-857250">
              <a:lnSpc>
                <a:spcPts val="9400"/>
              </a:lnSpc>
              <a:buFont typeface="Arial" panose="020B0604020202020204" pitchFamily="34" charset="0"/>
              <a:buChar char="•"/>
            </a:pPr>
            <a:r>
              <a:rPr lang="en-US" sz="8000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Consider options seriously and equally before </a:t>
            </a:r>
            <a:r>
              <a:rPr lang="en-US" sz="8000" dirty="0" smtClean="0">
                <a:solidFill>
                  <a:srgbClr val="000000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eliminating</a:t>
            </a:r>
          </a:p>
          <a:p>
            <a:pPr marL="857250" lvl="0" indent="-857250">
              <a:lnSpc>
                <a:spcPts val="9400"/>
              </a:lnSpc>
              <a:buFont typeface="Arial" panose="020B0604020202020204" pitchFamily="34" charset="0"/>
              <a:buChar char="•"/>
            </a:pPr>
            <a:endParaRPr lang="en-US" sz="8000" dirty="0" smtClean="0">
              <a:solidFill>
                <a:srgbClr val="000000"/>
              </a:solidFill>
              <a:latin typeface="Roboto" pitchFamily="2" charset="0"/>
              <a:ea typeface="Roboto" pitchFamily="2" charset="0"/>
              <a:cs typeface="Roboto Condensed" pitchFamily="34" charset="-120"/>
            </a:endParaRPr>
          </a:p>
          <a:p>
            <a:pPr marL="857250" indent="-857250">
              <a:lnSpc>
                <a:spcPts val="9400"/>
              </a:lnSpc>
              <a:buFont typeface="Arial" panose="020B0604020202020204" pitchFamily="34" charset="0"/>
              <a:buChar char="•"/>
            </a:pPr>
            <a:r>
              <a:rPr lang="en-US" sz="8000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Choose the option with best consequences and alignment with duties, principles and values</a:t>
            </a:r>
            <a:r>
              <a:rPr lang="en-US" sz="6300" b="1" dirty="0" smtClean="0">
                <a:solidFill>
                  <a:srgbClr val="000000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.</a:t>
            </a:r>
            <a:endParaRPr lang="en-US" sz="6300" b="1" dirty="0">
              <a:solidFill>
                <a:srgbClr val="000000"/>
              </a:solidFill>
              <a:latin typeface="Roboto Condensed" pitchFamily="34" charset="0"/>
              <a:ea typeface="Roboto Condensed" pitchFamily="34" charset="-122"/>
              <a:cs typeface="Roboto Condensed" pitchFamily="34" charset="-12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0241200" y="28016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81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813"/>
    </mc:Choice>
    <mc:Fallback xmlns="">
      <p:transition spd="slow" advTm="92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481263"/>
            <a:ext cx="50800000" cy="2857500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969" y="892969"/>
            <a:ext cx="49014063" cy="7937500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1953" y="10204701"/>
            <a:ext cx="6002734" cy="6002734"/>
          </a:xfrm>
          <a:prstGeom prst="rect">
            <a:avLst/>
          </a:prstGeom>
        </p:spPr>
      </p:pic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87218" y="11042816"/>
            <a:ext cx="3732245" cy="3968750"/>
          </a:xfrm>
          <a:prstGeom prst="rect">
            <a:avLst/>
          </a:prstGeom>
        </p:spPr>
      </p:pic>
      <p:sp>
        <p:nvSpPr>
          <p:cNvPr id="11" name="Object 10"/>
          <p:cNvSpPr txBox="1"/>
          <p:nvPr/>
        </p:nvSpPr>
        <p:spPr>
          <a:xfrm>
            <a:off x="5751095" y="3323828"/>
            <a:ext cx="39808915" cy="2976563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23500"/>
              </a:lnSpc>
              <a:buNone/>
            </a:pPr>
            <a:r>
              <a:rPr lang="en-US" sz="22200" b="1" dirty="0" smtClean="0">
                <a:solidFill>
                  <a:srgbClr val="10268E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Step 6. Sustain Plan  </a:t>
            </a:r>
            <a:endParaRPr lang="en-US" sz="22200" dirty="0"/>
          </a:p>
        </p:txBody>
      </p:sp>
      <p:sp>
        <p:nvSpPr>
          <p:cNvPr id="12" name="Object 11"/>
          <p:cNvSpPr txBox="1"/>
          <p:nvPr/>
        </p:nvSpPr>
        <p:spPr>
          <a:xfrm>
            <a:off x="9430043" y="13865916"/>
            <a:ext cx="35616189" cy="238125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9400"/>
              </a:lnSpc>
              <a:buNone/>
            </a:pPr>
            <a:endParaRPr lang="en-US" sz="6300" b="1" dirty="0">
              <a:solidFill>
                <a:srgbClr val="000000"/>
              </a:solidFill>
              <a:latin typeface="Roboto Condensed" pitchFamily="34" charset="0"/>
              <a:ea typeface="Roboto Condensed" pitchFamily="34" charset="-122"/>
              <a:cs typeface="Roboto Condensed" pitchFamily="34" charset="-120"/>
            </a:endParaRPr>
          </a:p>
          <a:p>
            <a:pPr>
              <a:lnSpc>
                <a:spcPts val="9400"/>
              </a:lnSpc>
              <a:buNone/>
            </a:pPr>
            <a:endParaRPr lang="en-US" sz="6300" b="1" dirty="0">
              <a:solidFill>
                <a:srgbClr val="000000"/>
              </a:solidFill>
              <a:latin typeface="Roboto Condensed" pitchFamily="34" charset="0"/>
              <a:ea typeface="Roboto Condensed" pitchFamily="34" charset="-122"/>
              <a:cs typeface="Roboto Condensed" pitchFamily="34" charset="-120"/>
            </a:endParaRPr>
          </a:p>
          <a:p>
            <a:pPr marL="857250" indent="-857250">
              <a:lnSpc>
                <a:spcPts val="9400"/>
              </a:lnSpc>
              <a:buFont typeface="Arial" panose="020B0604020202020204" pitchFamily="34" charset="0"/>
              <a:buChar char="•"/>
            </a:pPr>
            <a:r>
              <a:rPr lang="en-US" sz="8000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State clear reasons for your choice; collaborate with stakeholders; anticipate questions and criticisms</a:t>
            </a:r>
            <a:r>
              <a:rPr lang="en-US" sz="8000" dirty="0" smtClean="0">
                <a:solidFill>
                  <a:srgbClr val="000000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.</a:t>
            </a:r>
          </a:p>
          <a:p>
            <a:pPr marL="857250" indent="-857250">
              <a:lnSpc>
                <a:spcPts val="9400"/>
              </a:lnSpc>
              <a:buFont typeface="Arial" panose="020B0604020202020204" pitchFamily="34" charset="0"/>
              <a:buChar char="•"/>
            </a:pPr>
            <a:endParaRPr lang="en-US" sz="8000" dirty="0" smtClean="0">
              <a:solidFill>
                <a:srgbClr val="000000"/>
              </a:solidFill>
              <a:latin typeface="Roboto" pitchFamily="2" charset="0"/>
              <a:ea typeface="Roboto" pitchFamily="2" charset="0"/>
              <a:cs typeface="Roboto Condensed" pitchFamily="34" charset="-120"/>
            </a:endParaRPr>
          </a:p>
          <a:p>
            <a:pPr marL="857250" indent="-857250">
              <a:lnSpc>
                <a:spcPts val="9400"/>
              </a:lnSpc>
              <a:buFont typeface="Arial" panose="020B0604020202020204" pitchFamily="34" charset="0"/>
              <a:buChar char="•"/>
            </a:pPr>
            <a:r>
              <a:rPr lang="en-US" sz="8000" dirty="0" smtClean="0">
                <a:solidFill>
                  <a:srgbClr val="000000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Communication is the key!</a:t>
            </a:r>
          </a:p>
          <a:p>
            <a:pPr marL="857250" indent="-857250">
              <a:lnSpc>
                <a:spcPts val="9400"/>
              </a:lnSpc>
              <a:buFont typeface="Arial" panose="020B0604020202020204" pitchFamily="34" charset="0"/>
              <a:buChar char="•"/>
            </a:pPr>
            <a:endParaRPr lang="en-US" sz="8000" dirty="0" smtClean="0">
              <a:solidFill>
                <a:srgbClr val="000000"/>
              </a:solidFill>
              <a:latin typeface="Roboto" pitchFamily="2" charset="0"/>
              <a:ea typeface="Roboto" pitchFamily="2" charset="0"/>
              <a:cs typeface="Roboto Condensed" pitchFamily="34" charset="-120"/>
            </a:endParaRPr>
          </a:p>
          <a:p>
            <a:pPr marL="857250" indent="-857250">
              <a:lnSpc>
                <a:spcPts val="9400"/>
              </a:lnSpc>
              <a:buFont typeface="Arial" panose="020B0604020202020204" pitchFamily="34" charset="0"/>
              <a:buChar char="•"/>
            </a:pPr>
            <a:r>
              <a:rPr lang="en-US" sz="8000" dirty="0" smtClean="0">
                <a:solidFill>
                  <a:srgbClr val="000000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Document the option</a:t>
            </a:r>
          </a:p>
          <a:p>
            <a:pPr marL="857250" indent="-857250">
              <a:lnSpc>
                <a:spcPts val="9400"/>
              </a:lnSpc>
              <a:buFont typeface="Arial" panose="020B0604020202020204" pitchFamily="34" charset="0"/>
              <a:buChar char="•"/>
            </a:pPr>
            <a:endParaRPr lang="en-US" sz="8000" dirty="0" smtClean="0">
              <a:solidFill>
                <a:srgbClr val="000000"/>
              </a:solidFill>
              <a:latin typeface="Roboto" pitchFamily="2" charset="0"/>
              <a:ea typeface="Roboto" pitchFamily="2" charset="0"/>
              <a:cs typeface="Roboto Condensed" pitchFamily="34" charset="-120"/>
            </a:endParaRPr>
          </a:p>
          <a:p>
            <a:pPr marL="857250" indent="-857250">
              <a:lnSpc>
                <a:spcPts val="9400"/>
              </a:lnSpc>
              <a:buFont typeface="Arial" panose="020B0604020202020204" pitchFamily="34" charset="0"/>
              <a:buChar char="•"/>
            </a:pPr>
            <a:r>
              <a:rPr lang="en-US" sz="8000" dirty="0" smtClean="0">
                <a:solidFill>
                  <a:srgbClr val="000000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Address any CQI opportunities (education, change in policies, </a:t>
            </a:r>
            <a:r>
              <a:rPr lang="en-US" sz="8000" i="1" dirty="0" smtClean="0">
                <a:solidFill>
                  <a:srgbClr val="000000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etc.</a:t>
            </a:r>
            <a:r>
              <a:rPr lang="en-US" sz="8000" dirty="0" smtClean="0">
                <a:solidFill>
                  <a:srgbClr val="000000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)</a:t>
            </a:r>
          </a:p>
          <a:p>
            <a:pPr marL="857250" indent="-857250">
              <a:lnSpc>
                <a:spcPts val="9400"/>
              </a:lnSpc>
              <a:buFont typeface="Arial" panose="020B0604020202020204" pitchFamily="34" charset="0"/>
              <a:buChar char="•"/>
            </a:pPr>
            <a:endParaRPr lang="en-US" sz="8000" i="1" dirty="0" smtClean="0">
              <a:solidFill>
                <a:srgbClr val="000000"/>
              </a:solidFill>
              <a:latin typeface="Roboto" pitchFamily="2" charset="0"/>
              <a:ea typeface="Roboto" pitchFamily="2" charset="0"/>
              <a:cs typeface="Roboto Condensed" pitchFamily="34" charset="-120"/>
            </a:endParaRPr>
          </a:p>
          <a:p>
            <a:pPr marL="857250" indent="-857250">
              <a:lnSpc>
                <a:spcPts val="9400"/>
              </a:lnSpc>
              <a:buFont typeface="Arial" panose="020B0604020202020204" pitchFamily="34" charset="0"/>
              <a:buChar char="•"/>
            </a:pPr>
            <a:r>
              <a:rPr lang="en-US" sz="8000" dirty="0" smtClean="0">
                <a:solidFill>
                  <a:srgbClr val="000000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Repeat the process, if circumstances change</a:t>
            </a:r>
            <a:endParaRPr lang="en-US" sz="8000" dirty="0">
              <a:solidFill>
                <a:srgbClr val="000000"/>
              </a:solidFill>
              <a:latin typeface="Roboto" pitchFamily="2" charset="0"/>
              <a:ea typeface="Roboto" pitchFamily="2" charset="0"/>
              <a:cs typeface="Roboto Condensed" pitchFamily="34" charset="-12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0241200" y="28016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11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280"/>
    </mc:Choice>
    <mc:Fallback xmlns="">
      <p:transition spd="slow" advTm="115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969" y="941877"/>
            <a:ext cx="49014062" cy="25003125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54688" y="21183203"/>
            <a:ext cx="3968750" cy="3968750"/>
          </a:xfrm>
          <a:prstGeom prst="rect">
            <a:avLst/>
          </a:prstGeom>
        </p:spPr>
      </p:pic>
      <p:sp>
        <p:nvSpPr>
          <p:cNvPr id="6" name="Object 5"/>
          <p:cNvSpPr txBox="1"/>
          <p:nvPr/>
        </p:nvSpPr>
        <p:spPr>
          <a:xfrm>
            <a:off x="3075781" y="5060156"/>
            <a:ext cx="45256152" cy="9921875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19600"/>
              </a:lnSpc>
              <a:buNone/>
            </a:pPr>
            <a:r>
              <a:rPr lang="en-US" sz="18000" dirty="0" smtClean="0">
                <a:solidFill>
                  <a:srgbClr val="10268E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Before you finish the series, reflect on the content learnt. </a:t>
            </a:r>
          </a:p>
          <a:p>
            <a:pPr>
              <a:lnSpc>
                <a:spcPts val="19600"/>
              </a:lnSpc>
              <a:buNone/>
            </a:pPr>
            <a:r>
              <a:rPr lang="en-US" sz="18000" dirty="0" smtClean="0">
                <a:solidFill>
                  <a:srgbClr val="10268E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What was surprising for you? </a:t>
            </a:r>
          </a:p>
          <a:p>
            <a:pPr>
              <a:lnSpc>
                <a:spcPts val="19600"/>
              </a:lnSpc>
              <a:buNone/>
            </a:pPr>
            <a:r>
              <a:rPr lang="en-US" sz="18000" dirty="0" smtClean="0">
                <a:solidFill>
                  <a:srgbClr val="10268E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What will you change in your practice? What suggestions do you have for us to improve this education? </a:t>
            </a:r>
            <a:endParaRPr lang="en-US" sz="18000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241200" y="28016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835"/>
    </mc:Choice>
    <mc:Fallback xmlns="">
      <p:transition spd="slow" advTm="36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2969" y="-162108"/>
            <a:ext cx="49063672" cy="26789063"/>
          </a:xfrm>
          <a:prstGeom prst="rect">
            <a:avLst/>
          </a:prstGeom>
        </p:spPr>
      </p:pic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8750" y="0"/>
            <a:ext cx="10256738" cy="12972852"/>
          </a:xfrm>
          <a:prstGeom prst="rect">
            <a:avLst/>
          </a:prstGeom>
        </p:spPr>
      </p:pic>
      <p:pic>
        <p:nvPicPr>
          <p:cNvPr id="7" name="Object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69531" y="10070703"/>
            <a:ext cx="10430371" cy="5804297"/>
          </a:xfrm>
          <a:prstGeom prst="rect">
            <a:avLst/>
          </a:prstGeom>
        </p:spPr>
      </p:pic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42969" y="3968750"/>
            <a:ext cx="3673991" cy="3968750"/>
          </a:xfrm>
          <a:prstGeom prst="rect">
            <a:avLst/>
          </a:prstGeom>
        </p:spPr>
      </p:pic>
      <p:sp>
        <p:nvSpPr>
          <p:cNvPr id="9" name="Object 8"/>
          <p:cNvSpPr txBox="1"/>
          <p:nvPr/>
        </p:nvSpPr>
        <p:spPr>
          <a:xfrm>
            <a:off x="16867188" y="3472656"/>
            <a:ext cx="23746768" cy="2976563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23500"/>
              </a:lnSpc>
              <a:buNone/>
            </a:pPr>
            <a:r>
              <a:rPr lang="en-US" sz="23400" b="1" dirty="0" smtClean="0">
                <a:solidFill>
                  <a:srgbClr val="F0F1F6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NEXT STEPS</a:t>
            </a:r>
            <a:endParaRPr lang="en-US" dirty="0"/>
          </a:p>
        </p:txBody>
      </p:sp>
      <p:sp>
        <p:nvSpPr>
          <p:cNvPr id="10" name="Object 9"/>
          <p:cNvSpPr txBox="1"/>
          <p:nvPr/>
        </p:nvSpPr>
        <p:spPr>
          <a:xfrm>
            <a:off x="16867188" y="8045993"/>
            <a:ext cx="30255518" cy="9853717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ct val="150000"/>
              </a:lnSpc>
              <a:buNone/>
            </a:pPr>
            <a:r>
              <a:rPr lang="en-US" sz="8600" b="1" dirty="0" smtClean="0">
                <a:solidFill>
                  <a:srgbClr val="F0F1F6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If you want to learn more about the ethics, connect with us using email </a:t>
            </a:r>
            <a:r>
              <a:rPr lang="en-US" sz="8600" b="1" dirty="0" smtClean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Roboto Condensed" pitchFamily="34" charset="-120"/>
                <a:hlinkClick r:id="rId11"/>
              </a:rPr>
              <a:t>regionalethicsnetwork@hhsc.ca</a:t>
            </a:r>
            <a:r>
              <a:rPr lang="en-US" sz="8600" b="1" dirty="0" smtClean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 </a:t>
            </a:r>
            <a:r>
              <a:rPr lang="en-US" sz="8600" b="1" dirty="0" smtClean="0">
                <a:solidFill>
                  <a:srgbClr val="F0F1F6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.</a:t>
            </a:r>
          </a:p>
          <a:p>
            <a:pPr>
              <a:lnSpc>
                <a:spcPct val="150000"/>
              </a:lnSpc>
              <a:buNone/>
            </a:pPr>
            <a:endParaRPr lang="en-US" sz="8600" b="1" dirty="0">
              <a:solidFill>
                <a:srgbClr val="F0F1F6"/>
              </a:solidFill>
              <a:latin typeface="Roboto" pitchFamily="2" charset="0"/>
              <a:ea typeface="Roboto" pitchFamily="2" charset="0"/>
              <a:cs typeface="Roboto Condensed" pitchFamily="34" charset="-120"/>
            </a:endParaRPr>
          </a:p>
          <a:p>
            <a:pPr>
              <a:lnSpc>
                <a:spcPct val="150000"/>
              </a:lnSpc>
              <a:buNone/>
            </a:pPr>
            <a:r>
              <a:rPr lang="en-US" sz="8600" b="1" dirty="0" smtClean="0">
                <a:solidFill>
                  <a:srgbClr val="F0F1F6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THANK YOU! </a:t>
            </a:r>
            <a:r>
              <a:rPr lang="en-US" sz="5900" b="1" dirty="0" smtClean="0">
                <a:solidFill>
                  <a:srgbClr val="F0F1F6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
</a:t>
            </a:r>
            <a:endParaRPr lang="en-US" dirty="0"/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0241200" y="28016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35"/>
    </mc:Choice>
    <mc:Fallback xmlns="">
      <p:transition spd="slow" advTm="480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359" y="892969"/>
            <a:ext cx="49063672" cy="26789063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8750" y="0"/>
            <a:ext cx="6746875" cy="28575000"/>
          </a:xfrm>
          <a:prstGeom prst="rect">
            <a:avLst/>
          </a:prstGeom>
        </p:spPr>
      </p:pic>
      <p:sp>
        <p:nvSpPr>
          <p:cNvPr id="6" name="Object 5"/>
          <p:cNvSpPr txBox="1"/>
          <p:nvPr/>
        </p:nvSpPr>
        <p:spPr>
          <a:xfrm>
            <a:off x="11509375" y="2033984"/>
            <a:ext cx="27814736" cy="2976563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23500"/>
              </a:lnSpc>
              <a:buNone/>
            </a:pPr>
            <a:r>
              <a:rPr lang="en-US" sz="20000" b="1" dirty="0" smtClean="0">
                <a:solidFill>
                  <a:srgbClr val="10268E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Module Objectives</a:t>
            </a:r>
            <a:endParaRPr lang="en-US" sz="20000" dirty="0"/>
          </a:p>
        </p:txBody>
      </p:sp>
      <p:sp>
        <p:nvSpPr>
          <p:cNvPr id="7" name="Object 6"/>
          <p:cNvSpPr txBox="1"/>
          <p:nvPr/>
        </p:nvSpPr>
        <p:spPr>
          <a:xfrm>
            <a:off x="11211718" y="5804297"/>
            <a:ext cx="36055727" cy="1726671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17200"/>
              </a:lnSpc>
              <a:buNone/>
            </a:pPr>
            <a:r>
              <a:rPr lang="en-US" sz="8800" b="1" dirty="0" smtClean="0">
                <a:solidFill>
                  <a:srgbClr val="10268E"/>
                </a:solidFill>
                <a:latin typeface="Roboto" pitchFamily="2" charset="0"/>
                <a:ea typeface="Roboto" pitchFamily="2" charset="0"/>
                <a:cs typeface="Raleway" pitchFamily="34" charset="-120"/>
              </a:rPr>
              <a:t>After completing the module, you will be able to:</a:t>
            </a:r>
          </a:p>
          <a:p>
            <a:pPr marL="1028700" lvl="2" indent="-342900">
              <a:lnSpc>
                <a:spcPts val="17200"/>
              </a:lnSpc>
              <a:buSzPct val="100000"/>
              <a:buChar char="•"/>
            </a:pPr>
            <a:r>
              <a:rPr lang="en-US" sz="8800" b="1" dirty="0" smtClean="0">
                <a:solidFill>
                  <a:srgbClr val="10268E"/>
                </a:solidFill>
                <a:latin typeface="Roboto" pitchFamily="2" charset="0"/>
                <a:ea typeface="Roboto" pitchFamily="2" charset="0"/>
                <a:cs typeface="Raleway" pitchFamily="34" charset="-120"/>
              </a:rPr>
              <a:t> Recognize the learned concepts in the case you analyzed,</a:t>
            </a:r>
          </a:p>
          <a:p>
            <a:pPr marL="1028700" lvl="2" indent="-342900">
              <a:lnSpc>
                <a:spcPts val="17200"/>
              </a:lnSpc>
              <a:buSzPct val="100000"/>
              <a:buChar char="•"/>
            </a:pPr>
            <a:r>
              <a:rPr lang="en-US" sz="8800" b="1" dirty="0" smtClean="0">
                <a:solidFill>
                  <a:srgbClr val="10268E"/>
                </a:solidFill>
                <a:latin typeface="Roboto" pitchFamily="2" charset="0"/>
                <a:ea typeface="Roboto" pitchFamily="2" charset="0"/>
                <a:cs typeface="Raleway" pitchFamily="34" charset="-120"/>
              </a:rPr>
              <a:t> Use ethics framework and decision-making tool to work through the case,  </a:t>
            </a:r>
          </a:p>
          <a:p>
            <a:pPr marL="1028700" lvl="2" indent="-342900">
              <a:lnSpc>
                <a:spcPts val="17200"/>
              </a:lnSpc>
              <a:buSzPct val="100000"/>
              <a:buChar char="•"/>
            </a:pPr>
            <a:r>
              <a:rPr lang="en-US" sz="8800" b="1" dirty="0" smtClean="0">
                <a:solidFill>
                  <a:srgbClr val="10268E"/>
                </a:solidFill>
                <a:latin typeface="Roboto" pitchFamily="2" charset="0"/>
                <a:ea typeface="Roboto" pitchFamily="2" charset="0"/>
                <a:cs typeface="Raleway" pitchFamily="34" charset="-120"/>
              </a:rPr>
              <a:t> Create an option that is ethically justifiable in this scenario. </a:t>
            </a:r>
            <a:endParaRPr lang="en-US" sz="8800" dirty="0">
              <a:latin typeface="Roboto" pitchFamily="2" charset="0"/>
              <a:ea typeface="Roboto" pitchFamily="2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241200" y="28016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97"/>
    </mc:Choice>
    <mc:Fallback xmlns="">
      <p:transition spd="slow" advTm="277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969" y="1736328"/>
            <a:ext cx="49014062" cy="25003125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70313" y="19942969"/>
            <a:ext cx="3671094" cy="4464844"/>
          </a:xfrm>
          <a:prstGeom prst="rect">
            <a:avLst/>
          </a:prstGeom>
        </p:spPr>
      </p:pic>
      <p:sp>
        <p:nvSpPr>
          <p:cNvPr id="6" name="Object 5"/>
          <p:cNvSpPr txBox="1"/>
          <p:nvPr/>
        </p:nvSpPr>
        <p:spPr>
          <a:xfrm>
            <a:off x="3026172" y="5060156"/>
            <a:ext cx="45256152" cy="14882813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19600"/>
              </a:lnSpc>
              <a:buNone/>
            </a:pPr>
            <a:r>
              <a:rPr lang="en-US" sz="19500" dirty="0" smtClean="0">
                <a:solidFill>
                  <a:srgbClr val="10268E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Before you start with the last module, reflect on what you reviewed or learnt? What was the most surprising? 
</a:t>
            </a:r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241200" y="28016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59"/>
    </mc:Choice>
    <mc:Fallback xmlns="">
      <p:transition spd="slow" advTm="28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969" y="892969"/>
            <a:ext cx="49014063" cy="5208984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00781" y="7044531"/>
            <a:ext cx="25048369" cy="19942969"/>
          </a:xfrm>
          <a:prstGeom prst="rect">
            <a:avLst/>
          </a:prstGeom>
        </p:spPr>
      </p:pic>
      <p:sp>
        <p:nvSpPr>
          <p:cNvPr id="6" name="Object 5"/>
          <p:cNvSpPr txBox="1"/>
          <p:nvPr/>
        </p:nvSpPr>
        <p:spPr>
          <a:xfrm>
            <a:off x="5953125" y="2133203"/>
            <a:ext cx="39408447" cy="2976563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23500"/>
              </a:lnSpc>
              <a:buNone/>
            </a:pPr>
            <a:r>
              <a:rPr lang="en-US" sz="23400" b="1" dirty="0" smtClean="0">
                <a:solidFill>
                  <a:srgbClr val="10268E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HHS Framework 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241200" y="28016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76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593"/>
    </mc:Choice>
    <mc:Fallback xmlns="">
      <p:transition spd="slow" advTm="49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969" y="892969"/>
            <a:ext cx="49014063" cy="5208984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89062" y="6697266"/>
            <a:ext cx="30013153" cy="21431250"/>
          </a:xfrm>
          <a:prstGeom prst="rect">
            <a:avLst/>
          </a:prstGeom>
        </p:spPr>
      </p:pic>
      <p:sp>
        <p:nvSpPr>
          <p:cNvPr id="6" name="Object 5"/>
          <p:cNvSpPr txBox="1"/>
          <p:nvPr/>
        </p:nvSpPr>
        <p:spPr>
          <a:xfrm>
            <a:off x="5953125" y="2133203"/>
            <a:ext cx="39408447" cy="2976563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23500"/>
              </a:lnSpc>
              <a:buNone/>
            </a:pPr>
            <a:r>
              <a:rPr lang="en-US" sz="23400" b="1" dirty="0" smtClean="0">
                <a:solidFill>
                  <a:srgbClr val="10268E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HHS Framework 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241200" y="28016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0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663"/>
    </mc:Choice>
    <mc:Fallback xmlns="">
      <p:transition spd="slow" advTm="60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5000" y="3323828"/>
            <a:ext cx="5853906" cy="5853906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6797" y="4266406"/>
            <a:ext cx="3732245" cy="3968750"/>
          </a:xfrm>
          <a:prstGeom prst="rect">
            <a:avLst/>
          </a:prstGeom>
        </p:spPr>
      </p:pic>
      <p:sp>
        <p:nvSpPr>
          <p:cNvPr id="6" name="Object 5"/>
          <p:cNvSpPr txBox="1"/>
          <p:nvPr/>
        </p:nvSpPr>
        <p:spPr>
          <a:xfrm>
            <a:off x="11074755" y="13377737"/>
            <a:ext cx="37075623" cy="3571875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1143000" indent="-1143000">
              <a:lnSpc>
                <a:spcPts val="14100"/>
              </a:lnSpc>
              <a:buFont typeface="Wingdings" panose="05000000000000000000" pitchFamily="2" charset="2"/>
              <a:buChar char="§"/>
            </a:pPr>
            <a:r>
              <a:rPr lang="en-US" sz="11700" dirty="0" smtClean="0">
                <a:solidFill>
                  <a:srgbClr val="333333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Provides rigorous, standardized, transparent  process, </a:t>
            </a:r>
          </a:p>
          <a:p>
            <a:pPr marL="1143000" indent="-1143000">
              <a:lnSpc>
                <a:spcPts val="14100"/>
              </a:lnSpc>
              <a:buFont typeface="Wingdings" panose="05000000000000000000" pitchFamily="2" charset="2"/>
              <a:buChar char="§"/>
            </a:pPr>
            <a:r>
              <a:rPr lang="en-US" sz="11700" dirty="0" smtClean="0">
                <a:solidFill>
                  <a:srgbClr val="333333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Helps us pause and reflect on values, principles, options and consequences</a:t>
            </a:r>
          </a:p>
          <a:p>
            <a:pPr marL="1143000" indent="-1143000">
              <a:lnSpc>
                <a:spcPts val="14100"/>
              </a:lnSpc>
              <a:buFont typeface="Wingdings" panose="05000000000000000000" pitchFamily="2" charset="2"/>
              <a:buChar char="§"/>
            </a:pPr>
            <a:r>
              <a:rPr lang="en-US" sz="11700" dirty="0" smtClean="0">
                <a:solidFill>
                  <a:srgbClr val="333333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Calls for inclusion of all stakeholders</a:t>
            </a:r>
          </a:p>
          <a:p>
            <a:pPr marL="1143000" indent="-1143000">
              <a:lnSpc>
                <a:spcPts val="14100"/>
              </a:lnSpc>
              <a:buFont typeface="Wingdings" panose="05000000000000000000" pitchFamily="2" charset="2"/>
              <a:buChar char="§"/>
            </a:pPr>
            <a:r>
              <a:rPr lang="en-US" sz="11700" dirty="0" smtClean="0">
                <a:solidFill>
                  <a:srgbClr val="333333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Considers all factors, including balance of benefits and harms </a:t>
            </a:r>
            <a:endParaRPr lang="en-US" dirty="0"/>
          </a:p>
        </p:txBody>
      </p:sp>
      <p:sp>
        <p:nvSpPr>
          <p:cNvPr id="7" name="Object 6"/>
          <p:cNvSpPr txBox="1"/>
          <p:nvPr/>
        </p:nvSpPr>
        <p:spPr>
          <a:xfrm>
            <a:off x="11459766" y="4266406"/>
            <a:ext cx="34221787" cy="2976563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23500"/>
              </a:lnSpc>
              <a:buNone/>
            </a:pPr>
            <a:r>
              <a:rPr lang="en-US" sz="16000" b="1" dirty="0" smtClean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How does Ethics Framework Help?</a:t>
            </a:r>
            <a:endParaRPr lang="en-US" sz="160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241200" y="28016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47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289"/>
    </mc:Choice>
    <mc:Fallback xmlns="">
      <p:transition spd="slow" advTm="1682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969" y="892969"/>
            <a:ext cx="49014063" cy="5208984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3359" y="6449219"/>
            <a:ext cx="35923302" cy="21232813"/>
          </a:xfrm>
          <a:prstGeom prst="rect">
            <a:avLst/>
          </a:prstGeom>
        </p:spPr>
      </p:pic>
      <p:sp>
        <p:nvSpPr>
          <p:cNvPr id="6" name="Object 5"/>
          <p:cNvSpPr txBox="1"/>
          <p:nvPr/>
        </p:nvSpPr>
        <p:spPr>
          <a:xfrm>
            <a:off x="5953125" y="2133203"/>
            <a:ext cx="39408447" cy="2976563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23500"/>
              </a:lnSpc>
              <a:buNone/>
            </a:pPr>
            <a:r>
              <a:rPr lang="en-US" sz="23400" b="1" dirty="0" smtClean="0">
                <a:solidFill>
                  <a:srgbClr val="10268E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HHS Decision-Making Tool  </a:t>
            </a:r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241200" y="28016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81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226"/>
    </mc:Choice>
    <mc:Fallback xmlns="">
      <p:transition spd="slow" advTm="59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969" y="1736328"/>
            <a:ext cx="49014062" cy="25003125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70313" y="19942969"/>
            <a:ext cx="3671094" cy="4464844"/>
          </a:xfrm>
          <a:prstGeom prst="rect">
            <a:avLst/>
          </a:prstGeom>
        </p:spPr>
      </p:pic>
      <p:sp>
        <p:nvSpPr>
          <p:cNvPr id="6" name="Object 5"/>
          <p:cNvSpPr txBox="1"/>
          <p:nvPr/>
        </p:nvSpPr>
        <p:spPr>
          <a:xfrm>
            <a:off x="3075781" y="5060156"/>
            <a:ext cx="45256152" cy="22572266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25400"/>
              </a:lnSpc>
              <a:buNone/>
            </a:pPr>
            <a:r>
              <a:rPr lang="en-US" sz="19500" dirty="0" smtClean="0">
                <a:solidFill>
                  <a:srgbClr val="10268E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Please read the case for this module. Have a copy of HHS Ethics Framework handy. 
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241200" y="28016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22"/>
    </mc:Choice>
    <mc:Fallback xmlns="">
      <p:transition spd="slow" advTm="20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688124"/>
            <a:ext cx="50800000" cy="2857500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969" y="892969"/>
            <a:ext cx="49014063" cy="7937500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3310" y="10124940"/>
            <a:ext cx="6002734" cy="6002734"/>
          </a:xfrm>
          <a:prstGeom prst="rect">
            <a:avLst/>
          </a:prstGeom>
        </p:spPr>
      </p:pic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9318" y="11141932"/>
            <a:ext cx="3732245" cy="3968750"/>
          </a:xfrm>
          <a:prstGeom prst="rect">
            <a:avLst/>
          </a:prstGeom>
        </p:spPr>
      </p:pic>
      <p:sp>
        <p:nvSpPr>
          <p:cNvPr id="11" name="Object 10"/>
          <p:cNvSpPr txBox="1"/>
          <p:nvPr/>
        </p:nvSpPr>
        <p:spPr>
          <a:xfrm>
            <a:off x="6151563" y="3274219"/>
            <a:ext cx="39408447" cy="2976563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23500"/>
              </a:lnSpc>
              <a:buNone/>
            </a:pPr>
            <a:r>
              <a:rPr lang="en-US" sz="23400" b="1" dirty="0" smtClean="0">
                <a:solidFill>
                  <a:srgbClr val="10268E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Step 1. Identify Issues </a:t>
            </a:r>
            <a:endParaRPr lang="en-US" dirty="0"/>
          </a:p>
        </p:txBody>
      </p:sp>
      <p:sp>
        <p:nvSpPr>
          <p:cNvPr id="12" name="Object 11"/>
          <p:cNvSpPr txBox="1"/>
          <p:nvPr/>
        </p:nvSpPr>
        <p:spPr>
          <a:xfrm>
            <a:off x="9766926" y="15110682"/>
            <a:ext cx="38414919" cy="317731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857250" indent="-857250">
              <a:lnSpc>
                <a:spcPts val="9400"/>
              </a:lnSpc>
              <a:buFont typeface="Arial" panose="020B0604020202020204" pitchFamily="34" charset="0"/>
              <a:buChar char="•"/>
            </a:pPr>
            <a:r>
              <a:rPr lang="en-US" sz="11200" dirty="0"/>
              <a:t>What was your gut reaction after reading the scenario</a:t>
            </a:r>
            <a:r>
              <a:rPr lang="en-US" sz="11200" dirty="0" smtClean="0"/>
              <a:t>?</a:t>
            </a:r>
          </a:p>
          <a:p>
            <a:pPr marL="857250" indent="-857250">
              <a:lnSpc>
                <a:spcPts val="9400"/>
              </a:lnSpc>
              <a:buFont typeface="Arial" panose="020B0604020202020204" pitchFamily="34" charset="0"/>
              <a:buChar char="•"/>
            </a:pPr>
            <a:endParaRPr lang="en-US" sz="11200" dirty="0"/>
          </a:p>
          <a:p>
            <a:pPr marL="857250" indent="-857250">
              <a:lnSpc>
                <a:spcPts val="9400"/>
              </a:lnSpc>
              <a:buFont typeface="Arial" panose="020B0604020202020204" pitchFamily="34" charset="0"/>
              <a:buChar char="•"/>
            </a:pPr>
            <a:r>
              <a:rPr lang="en-US" sz="11200" dirty="0"/>
              <a:t>In this case, what is the key conflict between staff, patient and family</a:t>
            </a:r>
            <a:r>
              <a:rPr lang="en-US" sz="11200" dirty="0" smtClean="0"/>
              <a:t>?</a:t>
            </a:r>
          </a:p>
          <a:p>
            <a:pPr marL="857250" indent="-857250">
              <a:lnSpc>
                <a:spcPts val="9400"/>
              </a:lnSpc>
              <a:buFont typeface="Arial" panose="020B0604020202020204" pitchFamily="34" charset="0"/>
              <a:buChar char="•"/>
            </a:pPr>
            <a:endParaRPr lang="en-US" sz="11200" dirty="0"/>
          </a:p>
          <a:p>
            <a:pPr marL="857250" indent="-857250">
              <a:lnSpc>
                <a:spcPts val="9400"/>
              </a:lnSpc>
              <a:buFont typeface="Arial" panose="020B0604020202020204" pitchFamily="34" charset="0"/>
              <a:buChar char="•"/>
            </a:pPr>
            <a:r>
              <a:rPr lang="en-US" sz="11200" dirty="0"/>
              <a:t>State the ethical dilemma: “Given  __________ (insert uncertainty or conflict about the values), what decisions or actions may be ethically justifiable? </a:t>
            </a:r>
            <a:endParaRPr lang="en-US" sz="11200" dirty="0" smtClean="0"/>
          </a:p>
          <a:p>
            <a:pPr marL="857250" indent="-857250">
              <a:lnSpc>
                <a:spcPts val="9400"/>
              </a:lnSpc>
              <a:buFont typeface="Arial" panose="020B0604020202020204" pitchFamily="34" charset="0"/>
              <a:buChar char="•"/>
            </a:pPr>
            <a:endParaRPr lang="en-US" sz="11200" dirty="0"/>
          </a:p>
          <a:p>
            <a:pPr marL="857250" indent="-857250">
              <a:lnSpc>
                <a:spcPts val="9400"/>
              </a:lnSpc>
              <a:buFont typeface="Arial" panose="020B0604020202020204" pitchFamily="34" charset="0"/>
              <a:buChar char="•"/>
            </a:pPr>
            <a:r>
              <a:rPr lang="en-US" sz="11200" dirty="0"/>
              <a:t> Determine the urgency and identify key stakeholders, and decide on the decision-making process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0241200" y="28016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375"/>
    </mc:Choice>
    <mc:Fallback xmlns="">
      <p:transition spd="slow" advTm="1333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47C8DD48786E34F9A4AF8C1A9F80D0F" ma:contentTypeVersion="0" ma:contentTypeDescription="Create a new document." ma:contentTypeScope="" ma:versionID="f25399d702b78dcd26102f4af4fabad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E336BB-EF52-449F-B571-49D80982245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B3684F2-D90C-4EBB-9BB3-A1B2AF728BB3}">
  <ds:schemaRefs>
    <ds:schemaRef ds:uri="http://purl.org/dc/dcmitype/"/>
    <ds:schemaRef ds:uri="http://schemas.microsoft.com/office/2006/documentManagement/types"/>
    <ds:schemaRef ds:uri="http://www.w3.org/XML/1998/namespace"/>
    <ds:schemaRef ds:uri="http://purl.org/dc/terms/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F30013E9-6295-4446-8B31-F5F1A82C1A6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605</TotalTime>
  <Words>531</Words>
  <Application>Microsoft Office PowerPoint</Application>
  <PresentationFormat>Custom</PresentationFormat>
  <Paragraphs>94</Paragraphs>
  <Slides>17</Slides>
  <Notes>17</Notes>
  <HiddenSlides>0</HiddenSlides>
  <MMClips>17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Calibri</vt:lpstr>
      <vt:lpstr>Calibri Light</vt:lpstr>
      <vt:lpstr>Raleway</vt:lpstr>
      <vt:lpstr>Roboto</vt:lpstr>
      <vt:lpstr>Roboto Condensed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Badaiki Winifred</cp:lastModifiedBy>
  <cp:revision>24</cp:revision>
  <dcterms:created xsi:type="dcterms:W3CDTF">2023-07-15T13:27:24Z</dcterms:created>
  <dcterms:modified xsi:type="dcterms:W3CDTF">2023-09-08T18:22:57Z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0x010100747C8DD48786E34F9A4AF8C1A9F80D0F</vt:lpwstr>
  </property>
</Properties>
</file>