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78" r:id="rId6"/>
    <p:sldId id="279" r:id="rId7"/>
    <p:sldId id="280" r:id="rId8"/>
    <p:sldId id="345" r:id="rId9"/>
    <p:sldId id="346" r:id="rId10"/>
    <p:sldId id="356" r:id="rId11"/>
    <p:sldId id="261" r:id="rId12"/>
    <p:sldId id="351" r:id="rId13"/>
    <p:sldId id="353" r:id="rId14"/>
    <p:sldId id="350" r:id="rId15"/>
    <p:sldId id="349" r:id="rId16"/>
    <p:sldId id="343" r:id="rId17"/>
    <p:sldId id="354" r:id="rId18"/>
    <p:sldId id="318" r:id="rId19"/>
    <p:sldId id="327" r:id="rId20"/>
    <p:sldId id="340" r:id="rId21"/>
    <p:sldId id="359" r:id="rId22"/>
    <p:sldId id="337" r:id="rId23"/>
    <p:sldId id="338" r:id="rId24"/>
    <p:sldId id="344" r:id="rId25"/>
    <p:sldId id="334" r:id="rId26"/>
    <p:sldId id="355" r:id="rId27"/>
    <p:sldId id="357" r:id="rId28"/>
    <p:sldId id="362" r:id="rId29"/>
    <p:sldId id="361" r:id="rId30"/>
    <p:sldId id="341" r:id="rId31"/>
    <p:sldId id="263" r:id="rId32"/>
    <p:sldId id="36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0FA18-E498-46CF-A4C1-6A6756276C56}" v="78" dt="2026-03-17T20:23:15.350"/>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66434" autoAdjust="0"/>
  </p:normalViewPr>
  <p:slideViewPr>
    <p:cSldViewPr snapToGrid="0">
      <p:cViewPr varScale="1">
        <p:scale>
          <a:sx n="59" d="100"/>
          <a:sy n="59" d="100"/>
        </p:scale>
        <p:origin x="26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ws, Sun" userId="35af6a14-92e8-4cb8-a45d-77a366aeb4f6" providerId="ADAL" clId="{7C893C94-E6DF-4C03-AF4E-322FCDA35CE6}"/>
    <pc:docChg chg="undo custSel addSld delSld modSld sldOrd modMainMaster">
      <pc:chgData name="Drews, Sun" userId="35af6a14-92e8-4cb8-a45d-77a366aeb4f6" providerId="ADAL" clId="{7C893C94-E6DF-4C03-AF4E-322FCDA35CE6}" dt="2026-03-17T20:28:07.740" v="6438" actId="20577"/>
      <pc:docMkLst>
        <pc:docMk/>
      </pc:docMkLst>
      <pc:sldChg chg="addSp delSp modSp mod setBg setClrOvrMap modNotesTx">
        <pc:chgData name="Drews, Sun" userId="35af6a14-92e8-4cb8-a45d-77a366aeb4f6" providerId="ADAL" clId="{7C893C94-E6DF-4C03-AF4E-322FCDA35CE6}" dt="2026-03-17T19:20:40.869" v="4314"/>
        <pc:sldMkLst>
          <pc:docMk/>
          <pc:sldMk cId="215658" sldId="256"/>
        </pc:sldMkLst>
        <pc:spChg chg="mod">
          <ac:chgData name="Drews, Sun" userId="35af6a14-92e8-4cb8-a45d-77a366aeb4f6" providerId="ADAL" clId="{7C893C94-E6DF-4C03-AF4E-322FCDA35CE6}" dt="2026-03-11T14:13:46.388" v="739" actId="26606"/>
          <ac:spMkLst>
            <pc:docMk/>
            <pc:sldMk cId="215658" sldId="256"/>
            <ac:spMk id="2" creationId="{E7B30B17-AE08-32CA-BC37-5F95BD7B4225}"/>
          </ac:spMkLst>
        </pc:spChg>
        <pc:spChg chg="mod">
          <ac:chgData name="Drews, Sun" userId="35af6a14-92e8-4cb8-a45d-77a366aeb4f6" providerId="ADAL" clId="{7C893C94-E6DF-4C03-AF4E-322FCDA35CE6}" dt="2026-03-11T14:13:46.388" v="739" actId="26606"/>
          <ac:spMkLst>
            <pc:docMk/>
            <pc:sldMk cId="215658" sldId="256"/>
            <ac:spMk id="3" creationId="{B23BE993-CF48-A7C6-BE1F-4D4C6CE42EF7}"/>
          </ac:spMkLst>
        </pc:spChg>
        <pc:spChg chg="add">
          <ac:chgData name="Drews, Sun" userId="35af6a14-92e8-4cb8-a45d-77a366aeb4f6" providerId="ADAL" clId="{7C893C94-E6DF-4C03-AF4E-322FCDA35CE6}" dt="2026-03-11T14:13:46.388" v="739" actId="26606"/>
          <ac:spMkLst>
            <pc:docMk/>
            <pc:sldMk cId="215658" sldId="256"/>
            <ac:spMk id="56" creationId="{6F828D28-8E09-41CC-8229-3070B5467A96}"/>
          </ac:spMkLst>
        </pc:spChg>
        <pc:spChg chg="add">
          <ac:chgData name="Drews, Sun" userId="35af6a14-92e8-4cb8-a45d-77a366aeb4f6" providerId="ADAL" clId="{7C893C94-E6DF-4C03-AF4E-322FCDA35CE6}" dt="2026-03-11T14:13:46.388" v="739" actId="26606"/>
          <ac:spMkLst>
            <pc:docMk/>
            <pc:sldMk cId="215658" sldId="256"/>
            <ac:spMk id="58" creationId="{D5B012D8-7F27-4758-9AC6-C889B154BD73}"/>
          </ac:spMkLst>
        </pc:spChg>
        <pc:spChg chg="add">
          <ac:chgData name="Drews, Sun" userId="35af6a14-92e8-4cb8-a45d-77a366aeb4f6" providerId="ADAL" clId="{7C893C94-E6DF-4C03-AF4E-322FCDA35CE6}" dt="2026-03-11T14:13:46.388" v="739" actId="26606"/>
          <ac:spMkLst>
            <pc:docMk/>
            <pc:sldMk cId="215658" sldId="256"/>
            <ac:spMk id="60" creationId="{4063B759-00FC-46D1-9898-8E8625268FAF}"/>
          </ac:spMkLst>
        </pc:spChg>
        <pc:picChg chg="mod">
          <ac:chgData name="Drews, Sun" userId="35af6a14-92e8-4cb8-a45d-77a366aeb4f6" providerId="ADAL" clId="{7C893C94-E6DF-4C03-AF4E-322FCDA35CE6}" dt="2026-03-11T14:13:46.388" v="739" actId="26606"/>
          <ac:picMkLst>
            <pc:docMk/>
            <pc:sldMk cId="215658" sldId="256"/>
            <ac:picMk id="47" creationId="{9732C225-5877-0945-6C97-1D701EBCBB9F}"/>
          </ac:picMkLst>
        </pc:picChg>
      </pc:sldChg>
      <pc:sldChg chg="ord setBg">
        <pc:chgData name="Drews, Sun" userId="35af6a14-92e8-4cb8-a45d-77a366aeb4f6" providerId="ADAL" clId="{7C893C94-E6DF-4C03-AF4E-322FCDA35CE6}" dt="2026-03-17T19:20:40.869" v="4314"/>
        <pc:sldMkLst>
          <pc:docMk/>
          <pc:sldMk cId="664124037" sldId="261"/>
        </pc:sldMkLst>
      </pc:sldChg>
      <pc:sldChg chg="addSp delSp modSp mod setBg">
        <pc:chgData name="Drews, Sun" userId="35af6a14-92e8-4cb8-a45d-77a366aeb4f6" providerId="ADAL" clId="{7C893C94-E6DF-4C03-AF4E-322FCDA35CE6}" dt="2026-03-17T19:20:40.869" v="4314"/>
        <pc:sldMkLst>
          <pc:docMk/>
          <pc:sldMk cId="3974370214" sldId="263"/>
        </pc:sldMkLst>
        <pc:spChg chg="mod">
          <ac:chgData name="Drews, Sun" userId="35af6a14-92e8-4cb8-a45d-77a366aeb4f6" providerId="ADAL" clId="{7C893C94-E6DF-4C03-AF4E-322FCDA35CE6}" dt="2026-03-11T14:13:30.460" v="738" actId="26606"/>
          <ac:spMkLst>
            <pc:docMk/>
            <pc:sldMk cId="3974370214" sldId="263"/>
            <ac:spMk id="2" creationId="{B3EDC2F1-E680-331C-93CC-D8A57D1194BE}"/>
          </ac:spMkLst>
        </pc:spChg>
        <pc:spChg chg="add">
          <ac:chgData name="Drews, Sun" userId="35af6a14-92e8-4cb8-a45d-77a366aeb4f6" providerId="ADAL" clId="{7C893C94-E6DF-4C03-AF4E-322FCDA35CE6}" dt="2026-03-11T14:13:30.460" v="738" actId="26606"/>
          <ac:spMkLst>
            <pc:docMk/>
            <pc:sldMk cId="3974370214" sldId="263"/>
            <ac:spMk id="59" creationId="{F12E7CC5-C78B-4EBD-9565-3FA00FAA6CF2}"/>
          </ac:spMkLst>
        </pc:spChg>
        <pc:spChg chg="add">
          <ac:chgData name="Drews, Sun" userId="35af6a14-92e8-4cb8-a45d-77a366aeb4f6" providerId="ADAL" clId="{7C893C94-E6DF-4C03-AF4E-322FCDA35CE6}" dt="2026-03-11T14:13:30.460" v="738" actId="26606"/>
          <ac:spMkLst>
            <pc:docMk/>
            <pc:sldMk cId="3974370214" sldId="263"/>
            <ac:spMk id="60" creationId="{3A4529A5-F675-429F-8044-01372BB13422}"/>
          </ac:spMkLst>
        </pc:spChg>
        <pc:spChg chg="add">
          <ac:chgData name="Drews, Sun" userId="35af6a14-92e8-4cb8-a45d-77a366aeb4f6" providerId="ADAL" clId="{7C893C94-E6DF-4C03-AF4E-322FCDA35CE6}" dt="2026-03-11T14:13:30.460" v="738" actId="26606"/>
          <ac:spMkLst>
            <pc:docMk/>
            <pc:sldMk cId="3974370214" sldId="263"/>
            <ac:spMk id="61" creationId="{63DAB858-5A0C-4AFF-AAC6-705EDF8DB733}"/>
          </ac:spMkLst>
        </pc:spChg>
        <pc:picChg chg="mod ord">
          <ac:chgData name="Drews, Sun" userId="35af6a14-92e8-4cb8-a45d-77a366aeb4f6" providerId="ADAL" clId="{7C893C94-E6DF-4C03-AF4E-322FCDA35CE6}" dt="2026-03-11T14:13:30.460" v="738" actId="26606"/>
          <ac:picMkLst>
            <pc:docMk/>
            <pc:sldMk cId="3974370214" sldId="263"/>
            <ac:picMk id="6" creationId="{F73302F3-B128-0EDD-DBE6-D766DCF88E39}"/>
          </ac:picMkLst>
        </pc:picChg>
      </pc:sldChg>
      <pc:sldChg chg="add">
        <pc:chgData name="Drews, Sun" userId="35af6a14-92e8-4cb8-a45d-77a366aeb4f6" providerId="ADAL" clId="{7C893C94-E6DF-4C03-AF4E-322FCDA35CE6}" dt="2026-03-17T18:56:28.664" v="3350"/>
        <pc:sldMkLst>
          <pc:docMk/>
          <pc:sldMk cId="3500123032" sldId="278"/>
        </pc:sldMkLst>
      </pc:sldChg>
      <pc:sldChg chg="add">
        <pc:chgData name="Drews, Sun" userId="35af6a14-92e8-4cb8-a45d-77a366aeb4f6" providerId="ADAL" clId="{7C893C94-E6DF-4C03-AF4E-322FCDA35CE6}" dt="2026-03-17T18:56:28.664" v="3350"/>
        <pc:sldMkLst>
          <pc:docMk/>
          <pc:sldMk cId="1269490418" sldId="279"/>
        </pc:sldMkLst>
      </pc:sldChg>
      <pc:sldChg chg="add">
        <pc:chgData name="Drews, Sun" userId="35af6a14-92e8-4cb8-a45d-77a366aeb4f6" providerId="ADAL" clId="{7C893C94-E6DF-4C03-AF4E-322FCDA35CE6}" dt="2026-03-17T18:56:28.664" v="3350"/>
        <pc:sldMkLst>
          <pc:docMk/>
          <pc:sldMk cId="4015353790" sldId="280"/>
        </pc:sldMkLst>
      </pc:sldChg>
      <pc:sldChg chg="del mod ord modShow modNotesTx">
        <pc:chgData name="Drews, Sun" userId="35af6a14-92e8-4cb8-a45d-77a366aeb4f6" providerId="ADAL" clId="{7C893C94-E6DF-4C03-AF4E-322FCDA35CE6}" dt="2026-03-17T17:40:47.375" v="3348" actId="2696"/>
        <pc:sldMkLst>
          <pc:docMk/>
          <pc:sldMk cId="1056173367" sldId="290"/>
        </pc:sldMkLst>
      </pc:sldChg>
      <pc:sldChg chg="modSp mod ord setBg">
        <pc:chgData name="Drews, Sun" userId="35af6a14-92e8-4cb8-a45d-77a366aeb4f6" providerId="ADAL" clId="{7C893C94-E6DF-4C03-AF4E-322FCDA35CE6}" dt="2026-03-17T19:20:40.869" v="4314"/>
        <pc:sldMkLst>
          <pc:docMk/>
          <pc:sldMk cId="178557824" sldId="318"/>
        </pc:sldMkLst>
        <pc:graphicFrameChg chg="mod modGraphic">
          <ac:chgData name="Drews, Sun" userId="35af6a14-92e8-4cb8-a45d-77a366aeb4f6" providerId="ADAL" clId="{7C893C94-E6DF-4C03-AF4E-322FCDA35CE6}" dt="2026-03-17T16:39:25.026" v="2651" actId="207"/>
          <ac:graphicFrameMkLst>
            <pc:docMk/>
            <pc:sldMk cId="178557824" sldId="318"/>
            <ac:graphicFrameMk id="3" creationId="{A2A2F569-4BC6-6F6B-917D-9EEC2773710C}"/>
          </ac:graphicFrameMkLst>
        </pc:graphicFrameChg>
      </pc:sldChg>
      <pc:sldChg chg="ord setBg modNotesTx">
        <pc:chgData name="Drews, Sun" userId="35af6a14-92e8-4cb8-a45d-77a366aeb4f6" providerId="ADAL" clId="{7C893C94-E6DF-4C03-AF4E-322FCDA35CE6}" dt="2026-03-17T19:20:40.869" v="4314"/>
        <pc:sldMkLst>
          <pc:docMk/>
          <pc:sldMk cId="1127737744" sldId="327"/>
        </pc:sldMkLst>
      </pc:sldChg>
      <pc:sldChg chg="addSp modSp del mod setBg modClrScheme setClrOvrMap modShow chgLayout modNotesTx">
        <pc:chgData name="Drews, Sun" userId="35af6a14-92e8-4cb8-a45d-77a366aeb4f6" providerId="ADAL" clId="{7C893C94-E6DF-4C03-AF4E-322FCDA35CE6}" dt="2026-03-17T17:41:04.806" v="3349" actId="2696"/>
        <pc:sldMkLst>
          <pc:docMk/>
          <pc:sldMk cId="3412473911" sldId="331"/>
        </pc:sldMkLst>
        <pc:spChg chg="mod ord">
          <ac:chgData name="Drews, Sun" userId="35af6a14-92e8-4cb8-a45d-77a366aeb4f6" providerId="ADAL" clId="{7C893C94-E6DF-4C03-AF4E-322FCDA35CE6}" dt="2026-03-17T16:22:41.314" v="2392" actId="255"/>
          <ac:spMkLst>
            <pc:docMk/>
            <pc:sldMk cId="3412473911" sldId="331"/>
            <ac:spMk id="2" creationId="{00000000-0000-0000-0000-000000000000}"/>
          </ac:spMkLst>
        </pc:spChg>
        <pc:spChg chg="mod ord">
          <ac:chgData name="Drews, Sun" userId="35af6a14-92e8-4cb8-a45d-77a366aeb4f6" providerId="ADAL" clId="{7C893C94-E6DF-4C03-AF4E-322FCDA35CE6}" dt="2026-03-17T16:41:58.763" v="2658" actId="255"/>
          <ac:spMkLst>
            <pc:docMk/>
            <pc:sldMk cId="3412473911" sldId="331"/>
            <ac:spMk id="3" creationId="{00000000-0000-0000-0000-000000000000}"/>
          </ac:spMkLst>
        </pc:spChg>
        <pc:spChg chg="add mod ord">
          <ac:chgData name="Drews, Sun" userId="35af6a14-92e8-4cb8-a45d-77a366aeb4f6" providerId="ADAL" clId="{7C893C94-E6DF-4C03-AF4E-322FCDA35CE6}" dt="2026-03-17T16:22:29.449" v="2391" actId="313"/>
          <ac:spMkLst>
            <pc:docMk/>
            <pc:sldMk cId="3412473911" sldId="331"/>
            <ac:spMk id="4" creationId="{E32E5D88-C546-1ED9-5B22-E85DAB7949A6}"/>
          </ac:spMkLst>
        </pc:spChg>
        <pc:spChg chg="add">
          <ac:chgData name="Drews, Sun" userId="35af6a14-92e8-4cb8-a45d-77a366aeb4f6" providerId="ADAL" clId="{7C893C94-E6DF-4C03-AF4E-322FCDA35CE6}" dt="2026-03-17T16:14:51.847" v="2227" actId="26606"/>
          <ac:spMkLst>
            <pc:docMk/>
            <pc:sldMk cId="3412473911" sldId="331"/>
            <ac:spMk id="9" creationId="{2A6B319F-86FE-4754-878E-06F0804D882B}"/>
          </ac:spMkLst>
        </pc:spChg>
        <pc:spChg chg="add">
          <ac:chgData name="Drews, Sun" userId="35af6a14-92e8-4cb8-a45d-77a366aeb4f6" providerId="ADAL" clId="{7C893C94-E6DF-4C03-AF4E-322FCDA35CE6}" dt="2026-03-17T16:14:51.847" v="2227" actId="26606"/>
          <ac:spMkLst>
            <pc:docMk/>
            <pc:sldMk cId="3412473911" sldId="331"/>
            <ac:spMk id="11" creationId="{DCF7D1B5-3477-499F-ACC5-2C8B07F4EDB3}"/>
          </ac:spMkLst>
        </pc:spChg>
      </pc:sldChg>
      <pc:sldChg chg="delSp modSp mod ord">
        <pc:chgData name="Drews, Sun" userId="35af6a14-92e8-4cb8-a45d-77a366aeb4f6" providerId="ADAL" clId="{7C893C94-E6DF-4C03-AF4E-322FCDA35CE6}" dt="2026-03-17T20:00:48.519" v="5025" actId="255"/>
        <pc:sldMkLst>
          <pc:docMk/>
          <pc:sldMk cId="1501241921" sldId="334"/>
        </pc:sldMkLst>
        <pc:spChg chg="mod">
          <ac:chgData name="Drews, Sun" userId="35af6a14-92e8-4cb8-a45d-77a366aeb4f6" providerId="ADAL" clId="{7C893C94-E6DF-4C03-AF4E-322FCDA35CE6}" dt="2026-03-17T19:22:40.213" v="4356" actId="20577"/>
          <ac:spMkLst>
            <pc:docMk/>
            <pc:sldMk cId="1501241921" sldId="334"/>
            <ac:spMk id="3" creationId="{00000000-0000-0000-0000-000000000000}"/>
          </ac:spMkLst>
        </pc:spChg>
        <pc:spChg chg="del mod">
          <ac:chgData name="Drews, Sun" userId="35af6a14-92e8-4cb8-a45d-77a366aeb4f6" providerId="ADAL" clId="{7C893C94-E6DF-4C03-AF4E-322FCDA35CE6}" dt="2026-03-17T19:52:48.726" v="4897" actId="478"/>
          <ac:spMkLst>
            <pc:docMk/>
            <pc:sldMk cId="1501241921" sldId="334"/>
            <ac:spMk id="6" creationId="{FA02C005-A709-452E-0D59-306C144635F9}"/>
          </ac:spMkLst>
        </pc:spChg>
        <pc:graphicFrameChg chg="modGraphic">
          <ac:chgData name="Drews, Sun" userId="35af6a14-92e8-4cb8-a45d-77a366aeb4f6" providerId="ADAL" clId="{7C893C94-E6DF-4C03-AF4E-322FCDA35CE6}" dt="2026-03-17T20:00:48.519" v="5025" actId="255"/>
          <ac:graphicFrameMkLst>
            <pc:docMk/>
            <pc:sldMk cId="1501241921" sldId="334"/>
            <ac:graphicFrameMk id="4" creationId="{00000000-0000-0000-0000-000000000000}"/>
          </ac:graphicFrameMkLst>
        </pc:graphicFrameChg>
      </pc:sldChg>
      <pc:sldChg chg="modSp mod modNotesTx">
        <pc:chgData name="Drews, Sun" userId="35af6a14-92e8-4cb8-a45d-77a366aeb4f6" providerId="ADAL" clId="{7C893C94-E6DF-4C03-AF4E-322FCDA35CE6}" dt="2026-03-17T19:49:47.898" v="4837" actId="1076"/>
        <pc:sldMkLst>
          <pc:docMk/>
          <pc:sldMk cId="3744759805" sldId="337"/>
        </pc:sldMkLst>
        <pc:spChg chg="mod">
          <ac:chgData name="Drews, Sun" userId="35af6a14-92e8-4cb8-a45d-77a366aeb4f6" providerId="ADAL" clId="{7C893C94-E6DF-4C03-AF4E-322FCDA35CE6}" dt="2026-03-17T19:49:47.898" v="4837" actId="1076"/>
          <ac:spMkLst>
            <pc:docMk/>
            <pc:sldMk cId="3744759805" sldId="337"/>
            <ac:spMk id="3" creationId="{00000000-0000-0000-0000-000000000000}"/>
          </ac:spMkLst>
        </pc:spChg>
        <pc:graphicFrameChg chg="mod modGraphic">
          <ac:chgData name="Drews, Sun" userId="35af6a14-92e8-4cb8-a45d-77a366aeb4f6" providerId="ADAL" clId="{7C893C94-E6DF-4C03-AF4E-322FCDA35CE6}" dt="2026-03-17T19:49:42.276" v="4836" actId="14100"/>
          <ac:graphicFrameMkLst>
            <pc:docMk/>
            <pc:sldMk cId="3744759805" sldId="337"/>
            <ac:graphicFrameMk id="4" creationId="{00000000-0000-0000-0000-000000000000}"/>
          </ac:graphicFrameMkLst>
        </pc:graphicFrameChg>
      </pc:sldChg>
      <pc:sldChg chg="modSp mod setBg">
        <pc:chgData name="Drews, Sun" userId="35af6a14-92e8-4cb8-a45d-77a366aeb4f6" providerId="ADAL" clId="{7C893C94-E6DF-4C03-AF4E-322FCDA35CE6}" dt="2026-03-17T20:01:49.189" v="5048" actId="14734"/>
        <pc:sldMkLst>
          <pc:docMk/>
          <pc:sldMk cId="4176583823" sldId="338"/>
        </pc:sldMkLst>
        <pc:graphicFrameChg chg="mod modGraphic">
          <ac:chgData name="Drews, Sun" userId="35af6a14-92e8-4cb8-a45d-77a366aeb4f6" providerId="ADAL" clId="{7C893C94-E6DF-4C03-AF4E-322FCDA35CE6}" dt="2026-03-17T20:01:49.189" v="5048" actId="14734"/>
          <ac:graphicFrameMkLst>
            <pc:docMk/>
            <pc:sldMk cId="4176583823" sldId="338"/>
            <ac:graphicFrameMk id="4" creationId="{00000000-0000-0000-0000-000000000000}"/>
          </ac:graphicFrameMkLst>
        </pc:graphicFrameChg>
      </pc:sldChg>
      <pc:sldChg chg="del mod modShow">
        <pc:chgData name="Drews, Sun" userId="35af6a14-92e8-4cb8-a45d-77a366aeb4f6" providerId="ADAL" clId="{7C893C94-E6DF-4C03-AF4E-322FCDA35CE6}" dt="2026-03-17T17:40:25.952" v="3336" actId="2696"/>
        <pc:sldMkLst>
          <pc:docMk/>
          <pc:sldMk cId="4205930983" sldId="339"/>
        </pc:sldMkLst>
      </pc:sldChg>
      <pc:sldChg chg="ord modNotesTx">
        <pc:chgData name="Drews, Sun" userId="35af6a14-92e8-4cb8-a45d-77a366aeb4f6" providerId="ADAL" clId="{7C893C94-E6DF-4C03-AF4E-322FCDA35CE6}" dt="2026-03-17T19:06:07.609" v="3451" actId="20577"/>
        <pc:sldMkLst>
          <pc:docMk/>
          <pc:sldMk cId="125179022" sldId="340"/>
        </pc:sldMkLst>
      </pc:sldChg>
      <pc:sldChg chg="modSp mod setBg modNotesTx">
        <pc:chgData name="Drews, Sun" userId="35af6a14-92e8-4cb8-a45d-77a366aeb4f6" providerId="ADAL" clId="{7C893C94-E6DF-4C03-AF4E-322FCDA35CE6}" dt="2026-03-17T19:23:41.229" v="4369" actId="20577"/>
        <pc:sldMkLst>
          <pc:docMk/>
          <pc:sldMk cId="3895957093" sldId="341"/>
        </pc:sldMkLst>
        <pc:graphicFrameChg chg="mod modGraphic">
          <ac:chgData name="Drews, Sun" userId="35af6a14-92e8-4cb8-a45d-77a366aeb4f6" providerId="ADAL" clId="{7C893C94-E6DF-4C03-AF4E-322FCDA35CE6}" dt="2026-03-11T14:46:23.921" v="984" actId="13926"/>
          <ac:graphicFrameMkLst>
            <pc:docMk/>
            <pc:sldMk cId="3895957093" sldId="341"/>
            <ac:graphicFrameMk id="25" creationId="{ED648691-6C0D-6359-A17A-FFFE5A60A602}"/>
          </ac:graphicFrameMkLst>
        </pc:graphicFrameChg>
      </pc:sldChg>
      <pc:sldChg chg="addSp delSp modSp mod ord setBg modNotesTx">
        <pc:chgData name="Drews, Sun" userId="35af6a14-92e8-4cb8-a45d-77a366aeb4f6" providerId="ADAL" clId="{7C893C94-E6DF-4C03-AF4E-322FCDA35CE6}" dt="2026-03-17T19:21:10.738" v="4316"/>
        <pc:sldMkLst>
          <pc:docMk/>
          <pc:sldMk cId="2985227067" sldId="343"/>
        </pc:sldMkLst>
        <pc:spChg chg="mod">
          <ac:chgData name="Drews, Sun" userId="35af6a14-92e8-4cb8-a45d-77a366aeb4f6" providerId="ADAL" clId="{7C893C94-E6DF-4C03-AF4E-322FCDA35CE6}" dt="2026-03-17T16:32:33.468" v="2421" actId="14100"/>
          <ac:spMkLst>
            <pc:docMk/>
            <pc:sldMk cId="2985227067" sldId="343"/>
            <ac:spMk id="2" creationId="{B0039F0B-B9EE-8524-D111-AB05CDFAC74D}"/>
          </ac:spMkLst>
        </pc:spChg>
        <pc:spChg chg="add mod">
          <ac:chgData name="Drews, Sun" userId="35af6a14-92e8-4cb8-a45d-77a366aeb4f6" providerId="ADAL" clId="{7C893C94-E6DF-4C03-AF4E-322FCDA35CE6}" dt="2026-03-17T16:38:36.469" v="2647" actId="207"/>
          <ac:spMkLst>
            <pc:docMk/>
            <pc:sldMk cId="2985227067" sldId="343"/>
            <ac:spMk id="3" creationId="{13778FBE-D50C-2D61-0911-82344750D400}"/>
          </ac:spMkLst>
        </pc:spChg>
        <pc:spChg chg="add del">
          <ac:chgData name="Drews, Sun" userId="35af6a14-92e8-4cb8-a45d-77a366aeb4f6" providerId="ADAL" clId="{7C893C94-E6DF-4C03-AF4E-322FCDA35CE6}" dt="2026-03-17T16:30:16.054" v="2416" actId="26606"/>
          <ac:spMkLst>
            <pc:docMk/>
            <pc:sldMk cId="2985227067" sldId="343"/>
            <ac:spMk id="10" creationId="{B50AB553-2A96-4A92-96F2-93548E096954}"/>
          </ac:spMkLst>
        </pc:spChg>
        <pc:spChg chg="add">
          <ac:chgData name="Drews, Sun" userId="35af6a14-92e8-4cb8-a45d-77a366aeb4f6" providerId="ADAL" clId="{7C893C94-E6DF-4C03-AF4E-322FCDA35CE6}" dt="2026-03-17T16:30:16.054" v="2416" actId="26606"/>
          <ac:spMkLst>
            <pc:docMk/>
            <pc:sldMk cId="2985227067" sldId="343"/>
            <ac:spMk id="12" creationId="{B50AB553-2A96-4A92-96F2-93548E096954}"/>
          </ac:spMkLst>
        </pc:spChg>
        <pc:spChg chg="add del">
          <ac:chgData name="Drews, Sun" userId="35af6a14-92e8-4cb8-a45d-77a366aeb4f6" providerId="ADAL" clId="{7C893C94-E6DF-4C03-AF4E-322FCDA35CE6}" dt="2026-03-17T16:27:37.566" v="2414" actId="26606"/>
          <ac:spMkLst>
            <pc:docMk/>
            <pc:sldMk cId="2985227067" sldId="343"/>
            <ac:spMk id="15" creationId="{362810D9-2C5A-477D-949C-C191895477F3}"/>
          </ac:spMkLst>
        </pc:spChg>
        <pc:spChg chg="add del">
          <ac:chgData name="Drews, Sun" userId="35af6a14-92e8-4cb8-a45d-77a366aeb4f6" providerId="ADAL" clId="{7C893C94-E6DF-4C03-AF4E-322FCDA35CE6}" dt="2026-03-17T16:27:37.566" v="2414" actId="26606"/>
          <ac:spMkLst>
            <pc:docMk/>
            <pc:sldMk cId="2985227067" sldId="343"/>
            <ac:spMk id="17" creationId="{081E4A58-353D-44AE-B2FC-2A74E2E400F7}"/>
          </ac:spMkLst>
        </pc:spChg>
        <pc:graphicFrameChg chg="mod modGraphic">
          <ac:chgData name="Drews, Sun" userId="35af6a14-92e8-4cb8-a45d-77a366aeb4f6" providerId="ADAL" clId="{7C893C94-E6DF-4C03-AF4E-322FCDA35CE6}" dt="2026-03-17T16:38:18.720" v="2646" actId="207"/>
          <ac:graphicFrameMkLst>
            <pc:docMk/>
            <pc:sldMk cId="2985227067" sldId="343"/>
            <ac:graphicFrameMk id="5" creationId="{DB683722-B155-07C3-E9B3-15D0F6922221}"/>
          </ac:graphicFrameMkLst>
        </pc:graphicFrameChg>
        <pc:picChg chg="mod">
          <ac:chgData name="Drews, Sun" userId="35af6a14-92e8-4cb8-a45d-77a366aeb4f6" providerId="ADAL" clId="{7C893C94-E6DF-4C03-AF4E-322FCDA35CE6}" dt="2026-03-17T16:30:16.054" v="2416" actId="26606"/>
          <ac:picMkLst>
            <pc:docMk/>
            <pc:sldMk cId="2985227067" sldId="343"/>
            <ac:picMk id="6" creationId="{AD7BC6D0-E9B0-A508-F218-A78C857D036A}"/>
          </ac:picMkLst>
        </pc:picChg>
      </pc:sldChg>
      <pc:sldChg chg="modSp mod ord setBg modNotesTx">
        <pc:chgData name="Drews, Sun" userId="35af6a14-92e8-4cb8-a45d-77a366aeb4f6" providerId="ADAL" clId="{7C893C94-E6DF-4C03-AF4E-322FCDA35CE6}" dt="2026-03-17T20:05:54.401" v="5185" actId="20577"/>
        <pc:sldMkLst>
          <pc:docMk/>
          <pc:sldMk cId="1944700022" sldId="344"/>
        </pc:sldMkLst>
        <pc:graphicFrameChg chg="mod modGraphic">
          <ac:chgData name="Drews, Sun" userId="35af6a14-92e8-4cb8-a45d-77a366aeb4f6" providerId="ADAL" clId="{7C893C94-E6DF-4C03-AF4E-322FCDA35CE6}" dt="2026-03-17T20:05:54.401" v="5185" actId="20577"/>
          <ac:graphicFrameMkLst>
            <pc:docMk/>
            <pc:sldMk cId="1944700022" sldId="344"/>
            <ac:graphicFrameMk id="4" creationId="{45106ED3-4E68-D6D9-9817-28D7E988A957}"/>
          </ac:graphicFrameMkLst>
        </pc:graphicFrameChg>
      </pc:sldChg>
      <pc:sldChg chg="modSp mod setBg modNotesTx">
        <pc:chgData name="Drews, Sun" userId="35af6a14-92e8-4cb8-a45d-77a366aeb4f6" providerId="ADAL" clId="{7C893C94-E6DF-4C03-AF4E-322FCDA35CE6}" dt="2026-03-17T19:20:40.869" v="4314"/>
        <pc:sldMkLst>
          <pc:docMk/>
          <pc:sldMk cId="360079386" sldId="345"/>
        </pc:sldMkLst>
        <pc:graphicFrameChg chg="mod modGraphic">
          <ac:chgData name="Drews, Sun" userId="35af6a14-92e8-4cb8-a45d-77a366aeb4f6" providerId="ADAL" clId="{7C893C94-E6DF-4C03-AF4E-322FCDA35CE6}" dt="2026-03-11T15:04:45.584" v="1249" actId="113"/>
          <ac:graphicFrameMkLst>
            <pc:docMk/>
            <pc:sldMk cId="360079386" sldId="345"/>
            <ac:graphicFrameMk id="5" creationId="{9FDEAC52-4DE7-EA62-8007-848A48CEF95B}"/>
          </ac:graphicFrameMkLst>
        </pc:graphicFrameChg>
      </pc:sldChg>
      <pc:sldChg chg="setBg">
        <pc:chgData name="Drews, Sun" userId="35af6a14-92e8-4cb8-a45d-77a366aeb4f6" providerId="ADAL" clId="{7C893C94-E6DF-4C03-AF4E-322FCDA35CE6}" dt="2026-03-17T19:20:40.869" v="4314"/>
        <pc:sldMkLst>
          <pc:docMk/>
          <pc:sldMk cId="2894857955" sldId="346"/>
        </pc:sldMkLst>
      </pc:sldChg>
      <pc:sldChg chg="ord setBg modNotesTx">
        <pc:chgData name="Drews, Sun" userId="35af6a14-92e8-4cb8-a45d-77a366aeb4f6" providerId="ADAL" clId="{7C893C94-E6DF-4C03-AF4E-322FCDA35CE6}" dt="2026-03-17T19:20:40.869" v="4314"/>
        <pc:sldMkLst>
          <pc:docMk/>
          <pc:sldMk cId="160008292" sldId="349"/>
        </pc:sldMkLst>
      </pc:sldChg>
      <pc:sldChg chg="modSp mod ord setBg modNotesTx">
        <pc:chgData name="Drews, Sun" userId="35af6a14-92e8-4cb8-a45d-77a366aeb4f6" providerId="ADAL" clId="{7C893C94-E6DF-4C03-AF4E-322FCDA35CE6}" dt="2026-03-17T19:20:40.869" v="4314"/>
        <pc:sldMkLst>
          <pc:docMk/>
          <pc:sldMk cId="449871379" sldId="350"/>
        </pc:sldMkLst>
        <pc:graphicFrameChg chg="mod modGraphic">
          <ac:chgData name="Drews, Sun" userId="35af6a14-92e8-4cb8-a45d-77a366aeb4f6" providerId="ADAL" clId="{7C893C94-E6DF-4C03-AF4E-322FCDA35CE6}" dt="2026-03-11T15:19:09.509" v="1581" actId="20577"/>
          <ac:graphicFrameMkLst>
            <pc:docMk/>
            <pc:sldMk cId="449871379" sldId="350"/>
            <ac:graphicFrameMk id="5" creationId="{28B5F3D3-05C3-580F-7485-1ED770DEF814}"/>
          </ac:graphicFrameMkLst>
        </pc:graphicFrameChg>
      </pc:sldChg>
      <pc:sldChg chg="modSp mod ord modShow modNotesTx">
        <pc:chgData name="Drews, Sun" userId="35af6a14-92e8-4cb8-a45d-77a366aeb4f6" providerId="ADAL" clId="{7C893C94-E6DF-4C03-AF4E-322FCDA35CE6}" dt="2026-03-17T19:01:48.103" v="3404" actId="27636"/>
        <pc:sldMkLst>
          <pc:docMk/>
          <pc:sldMk cId="930414772" sldId="351"/>
        </pc:sldMkLst>
        <pc:spChg chg="mod">
          <ac:chgData name="Drews, Sun" userId="35af6a14-92e8-4cb8-a45d-77a366aeb4f6" providerId="ADAL" clId="{7C893C94-E6DF-4C03-AF4E-322FCDA35CE6}" dt="2026-03-11T15:08:00.334" v="1257" actId="113"/>
          <ac:spMkLst>
            <pc:docMk/>
            <pc:sldMk cId="930414772" sldId="351"/>
            <ac:spMk id="2" creationId="{B19E8479-ECD6-6DB7-4971-6BF3011D5B24}"/>
          </ac:spMkLst>
        </pc:spChg>
        <pc:spChg chg="mod">
          <ac:chgData name="Drews, Sun" userId="35af6a14-92e8-4cb8-a45d-77a366aeb4f6" providerId="ADAL" clId="{7C893C94-E6DF-4C03-AF4E-322FCDA35CE6}" dt="2026-03-17T19:01:48.103" v="3404" actId="27636"/>
          <ac:spMkLst>
            <pc:docMk/>
            <pc:sldMk cId="930414772" sldId="351"/>
            <ac:spMk id="26" creationId="{2D3CDA4D-B65B-4C4C-452D-6F0945BE0634}"/>
          </ac:spMkLst>
        </pc:spChg>
      </pc:sldChg>
      <pc:sldChg chg="addSp delSp modSp del mod modShow">
        <pc:chgData name="Drews, Sun" userId="35af6a14-92e8-4cb8-a45d-77a366aeb4f6" providerId="ADAL" clId="{7C893C94-E6DF-4C03-AF4E-322FCDA35CE6}" dt="2026-03-17T17:40:14.432" v="3335" actId="2696"/>
        <pc:sldMkLst>
          <pc:docMk/>
          <pc:sldMk cId="1202712798" sldId="352"/>
        </pc:sldMkLst>
        <pc:spChg chg="mod">
          <ac:chgData name="Drews, Sun" userId="35af6a14-92e8-4cb8-a45d-77a366aeb4f6" providerId="ADAL" clId="{7C893C94-E6DF-4C03-AF4E-322FCDA35CE6}" dt="2026-03-17T16:25:34.458" v="2394" actId="26606"/>
          <ac:spMkLst>
            <pc:docMk/>
            <pc:sldMk cId="1202712798" sldId="352"/>
            <ac:spMk id="3" creationId="{E3105E63-EF5F-2F9E-24BC-12BABD2D237F}"/>
          </ac:spMkLst>
        </pc:spChg>
        <pc:spChg chg="add del">
          <ac:chgData name="Drews, Sun" userId="35af6a14-92e8-4cb8-a45d-77a366aeb4f6" providerId="ADAL" clId="{7C893C94-E6DF-4C03-AF4E-322FCDA35CE6}" dt="2026-03-17T16:25:34.458" v="2394" actId="26606"/>
          <ac:spMkLst>
            <pc:docMk/>
            <pc:sldMk cId="1202712798" sldId="352"/>
            <ac:spMk id="15" creationId="{DCC231C8-C761-4B31-9B1C-C6D19248C6B3}"/>
          </ac:spMkLst>
        </pc:spChg>
        <pc:spChg chg="add del">
          <ac:chgData name="Drews, Sun" userId="35af6a14-92e8-4cb8-a45d-77a366aeb4f6" providerId="ADAL" clId="{7C893C94-E6DF-4C03-AF4E-322FCDA35CE6}" dt="2026-03-17T16:25:34.458" v="2394" actId="26606"/>
          <ac:spMkLst>
            <pc:docMk/>
            <pc:sldMk cId="1202712798" sldId="352"/>
            <ac:spMk id="20" creationId="{9DBC8166-481C-4473-95F5-9A5B9073B7F1}"/>
          </ac:spMkLst>
        </pc:spChg>
        <pc:spChg chg="add del">
          <ac:chgData name="Drews, Sun" userId="35af6a14-92e8-4cb8-a45d-77a366aeb4f6" providerId="ADAL" clId="{7C893C94-E6DF-4C03-AF4E-322FCDA35CE6}" dt="2026-03-17T16:25:34.458" v="2394" actId="26606"/>
          <ac:spMkLst>
            <pc:docMk/>
            <pc:sldMk cId="1202712798" sldId="352"/>
            <ac:spMk id="22" creationId="{A5A5CE6E-90AF-4D43-A014-1F9EC83EB93D}"/>
          </ac:spMkLst>
        </pc:spChg>
        <pc:graphicFrameChg chg="mod modGraphic">
          <ac:chgData name="Drews, Sun" userId="35af6a14-92e8-4cb8-a45d-77a366aeb4f6" providerId="ADAL" clId="{7C893C94-E6DF-4C03-AF4E-322FCDA35CE6}" dt="2026-03-17T16:39:35.601" v="2652" actId="207"/>
          <ac:graphicFrameMkLst>
            <pc:docMk/>
            <pc:sldMk cId="1202712798" sldId="352"/>
            <ac:graphicFrameMk id="5" creationId="{510005CE-7E8E-131A-4314-102FB742EDA6}"/>
          </ac:graphicFrameMkLst>
        </pc:graphicFrameChg>
      </pc:sldChg>
      <pc:sldChg chg="ord modNotesTx">
        <pc:chgData name="Drews, Sun" userId="35af6a14-92e8-4cb8-a45d-77a366aeb4f6" providerId="ADAL" clId="{7C893C94-E6DF-4C03-AF4E-322FCDA35CE6}" dt="2026-03-11T15:09:45.167" v="1372" actId="20577"/>
        <pc:sldMkLst>
          <pc:docMk/>
          <pc:sldMk cId="2312304756" sldId="353"/>
        </pc:sldMkLst>
      </pc:sldChg>
      <pc:sldChg chg="setBg modNotesTx">
        <pc:chgData name="Drews, Sun" userId="35af6a14-92e8-4cb8-a45d-77a366aeb4f6" providerId="ADAL" clId="{7C893C94-E6DF-4C03-AF4E-322FCDA35CE6}" dt="2026-03-17T19:20:40.869" v="4314"/>
        <pc:sldMkLst>
          <pc:docMk/>
          <pc:sldMk cId="306634161" sldId="354"/>
        </pc:sldMkLst>
      </pc:sldChg>
      <pc:sldChg chg="modSp mod ord modNotesTx">
        <pc:chgData name="Drews, Sun" userId="35af6a14-92e8-4cb8-a45d-77a366aeb4f6" providerId="ADAL" clId="{7C893C94-E6DF-4C03-AF4E-322FCDA35CE6}" dt="2026-03-17T19:22:55.572" v="4366" actId="14100"/>
        <pc:sldMkLst>
          <pc:docMk/>
          <pc:sldMk cId="850733578" sldId="355"/>
        </pc:sldMkLst>
        <pc:spChg chg="mod">
          <ac:chgData name="Drews, Sun" userId="35af6a14-92e8-4cb8-a45d-77a366aeb4f6" providerId="ADAL" clId="{7C893C94-E6DF-4C03-AF4E-322FCDA35CE6}" dt="2026-03-17T19:22:55.572" v="4366" actId="14100"/>
          <ac:spMkLst>
            <pc:docMk/>
            <pc:sldMk cId="850733578" sldId="355"/>
            <ac:spMk id="2" creationId="{3647A91F-EDE4-0C49-AC42-6B6E5D3E7B62}"/>
          </ac:spMkLst>
        </pc:spChg>
        <pc:picChg chg="mod">
          <ac:chgData name="Drews, Sun" userId="35af6a14-92e8-4cb8-a45d-77a366aeb4f6" providerId="ADAL" clId="{7C893C94-E6DF-4C03-AF4E-322FCDA35CE6}" dt="2026-03-11T14:23:40.991" v="866" actId="1076"/>
          <ac:picMkLst>
            <pc:docMk/>
            <pc:sldMk cId="850733578" sldId="355"/>
            <ac:picMk id="4" creationId="{00000000-0000-0000-0000-000000000000}"/>
          </ac:picMkLst>
        </pc:picChg>
      </pc:sldChg>
      <pc:sldChg chg="ord setBg modNotesTx">
        <pc:chgData name="Drews, Sun" userId="35af6a14-92e8-4cb8-a45d-77a366aeb4f6" providerId="ADAL" clId="{7C893C94-E6DF-4C03-AF4E-322FCDA35CE6}" dt="2026-03-17T19:20:40.869" v="4314"/>
        <pc:sldMkLst>
          <pc:docMk/>
          <pc:sldMk cId="1331391468" sldId="356"/>
        </pc:sldMkLst>
      </pc:sldChg>
      <pc:sldChg chg="ord">
        <pc:chgData name="Drews, Sun" userId="35af6a14-92e8-4cb8-a45d-77a366aeb4f6" providerId="ADAL" clId="{7C893C94-E6DF-4C03-AF4E-322FCDA35CE6}" dt="2026-03-11T15:13:53.244" v="1481"/>
        <pc:sldMkLst>
          <pc:docMk/>
          <pc:sldMk cId="970370939" sldId="357"/>
        </pc:sldMkLst>
      </pc:sldChg>
      <pc:sldChg chg="new del">
        <pc:chgData name="Drews, Sun" userId="35af6a14-92e8-4cb8-a45d-77a366aeb4f6" providerId="ADAL" clId="{7C893C94-E6DF-4C03-AF4E-322FCDA35CE6}" dt="2026-03-17T19:23:34.593" v="4368" actId="2696"/>
        <pc:sldMkLst>
          <pc:docMk/>
          <pc:sldMk cId="754492813" sldId="358"/>
        </pc:sldMkLst>
      </pc:sldChg>
      <pc:sldChg chg="addSp delSp modSp new mod setBg modClrScheme chgLayout modNotesTx">
        <pc:chgData name="Drews, Sun" userId="35af6a14-92e8-4cb8-a45d-77a366aeb4f6" providerId="ADAL" clId="{7C893C94-E6DF-4C03-AF4E-322FCDA35CE6}" dt="2026-03-17T19:23:56.667" v="4376" actId="113"/>
        <pc:sldMkLst>
          <pc:docMk/>
          <pc:sldMk cId="2320734955" sldId="359"/>
        </pc:sldMkLst>
        <pc:spChg chg="del mod ord">
          <ac:chgData name="Drews, Sun" userId="35af6a14-92e8-4cb8-a45d-77a366aeb4f6" providerId="ADAL" clId="{7C893C94-E6DF-4C03-AF4E-322FCDA35CE6}" dt="2026-03-17T19:18:53.584" v="4249" actId="700"/>
          <ac:spMkLst>
            <pc:docMk/>
            <pc:sldMk cId="2320734955" sldId="359"/>
            <ac:spMk id="2" creationId="{AAEA7A26-B216-E63E-3092-E6DEC5FFA61C}"/>
          </ac:spMkLst>
        </pc:spChg>
        <pc:spChg chg="del">
          <ac:chgData name="Drews, Sun" userId="35af6a14-92e8-4cb8-a45d-77a366aeb4f6" providerId="ADAL" clId="{7C893C94-E6DF-4C03-AF4E-322FCDA35CE6}" dt="2026-03-17T19:18:53.584" v="4249" actId="700"/>
          <ac:spMkLst>
            <pc:docMk/>
            <pc:sldMk cId="2320734955" sldId="359"/>
            <ac:spMk id="3" creationId="{0439FC62-58C2-A369-E779-C90506ADF62B}"/>
          </ac:spMkLst>
        </pc:spChg>
        <pc:spChg chg="del mod ord">
          <ac:chgData name="Drews, Sun" userId="35af6a14-92e8-4cb8-a45d-77a366aeb4f6" providerId="ADAL" clId="{7C893C94-E6DF-4C03-AF4E-322FCDA35CE6}" dt="2026-03-17T19:18:53.584" v="4249" actId="700"/>
          <ac:spMkLst>
            <pc:docMk/>
            <pc:sldMk cId="2320734955" sldId="359"/>
            <ac:spMk id="4" creationId="{21134009-0B6C-2561-E12C-9978B40391C8}"/>
          </ac:spMkLst>
        </pc:spChg>
        <pc:spChg chg="add mod ord">
          <ac:chgData name="Drews, Sun" userId="35af6a14-92e8-4cb8-a45d-77a366aeb4f6" providerId="ADAL" clId="{7C893C94-E6DF-4C03-AF4E-322FCDA35CE6}" dt="2026-03-17T19:22:28.535" v="4347" actId="20577"/>
          <ac:spMkLst>
            <pc:docMk/>
            <pc:sldMk cId="2320734955" sldId="359"/>
            <ac:spMk id="5" creationId="{CD52A328-0387-62F3-B21E-AC5DC07E3D8B}"/>
          </ac:spMkLst>
        </pc:spChg>
        <pc:spChg chg="add del mod ord">
          <ac:chgData name="Drews, Sun" userId="35af6a14-92e8-4cb8-a45d-77a366aeb4f6" providerId="ADAL" clId="{7C893C94-E6DF-4C03-AF4E-322FCDA35CE6}" dt="2026-03-17T19:19:32.003" v="4309" actId="478"/>
          <ac:spMkLst>
            <pc:docMk/>
            <pc:sldMk cId="2320734955" sldId="359"/>
            <ac:spMk id="6" creationId="{0BB8EA74-8E9D-4550-17F8-FF43F69C391C}"/>
          </ac:spMkLst>
        </pc:spChg>
        <pc:spChg chg="add del">
          <ac:chgData name="Drews, Sun" userId="35af6a14-92e8-4cb8-a45d-77a366aeb4f6" providerId="ADAL" clId="{7C893C94-E6DF-4C03-AF4E-322FCDA35CE6}" dt="2026-03-17T19:21:36.655" v="4318" actId="26606"/>
          <ac:spMkLst>
            <pc:docMk/>
            <pc:sldMk cId="2320734955" sldId="359"/>
            <ac:spMk id="10" creationId="{1A3C89F8-0D2F-47FF-B903-151248265F47}"/>
          </ac:spMkLst>
        </pc:spChg>
        <pc:spChg chg="add del">
          <ac:chgData name="Drews, Sun" userId="35af6a14-92e8-4cb8-a45d-77a366aeb4f6" providerId="ADAL" clId="{7C893C94-E6DF-4C03-AF4E-322FCDA35CE6}" dt="2026-03-17T19:21:36.655" v="4318" actId="26606"/>
          <ac:spMkLst>
            <pc:docMk/>
            <pc:sldMk cId="2320734955" sldId="359"/>
            <ac:spMk id="12" creationId="{C5CB530E-515E-412C-9DF1-5F8FFBD6F383}"/>
          </ac:spMkLst>
        </pc:spChg>
        <pc:spChg chg="add del">
          <ac:chgData name="Drews, Sun" userId="35af6a14-92e8-4cb8-a45d-77a366aeb4f6" providerId="ADAL" clId="{7C893C94-E6DF-4C03-AF4E-322FCDA35CE6}" dt="2026-03-17T19:21:36.655" v="4318" actId="26606"/>
          <ac:spMkLst>
            <pc:docMk/>
            <pc:sldMk cId="2320734955" sldId="359"/>
            <ac:spMk id="14" creationId="{712D4376-A578-4FF1-94FC-245E7A6A489F}"/>
          </ac:spMkLst>
        </pc:spChg>
        <pc:spChg chg="add del">
          <ac:chgData name="Drews, Sun" userId="35af6a14-92e8-4cb8-a45d-77a366aeb4f6" providerId="ADAL" clId="{7C893C94-E6DF-4C03-AF4E-322FCDA35CE6}" dt="2026-03-17T19:21:36.655" v="4318" actId="26606"/>
          <ac:spMkLst>
            <pc:docMk/>
            <pc:sldMk cId="2320734955" sldId="359"/>
            <ac:spMk id="16" creationId="{AEA7509D-F04F-40CB-A0B3-EEF16499CC9F}"/>
          </ac:spMkLst>
        </pc:spChg>
        <pc:spChg chg="add del">
          <ac:chgData name="Drews, Sun" userId="35af6a14-92e8-4cb8-a45d-77a366aeb4f6" providerId="ADAL" clId="{7C893C94-E6DF-4C03-AF4E-322FCDA35CE6}" dt="2026-03-17T19:21:36.655" v="4318" actId="26606"/>
          <ac:spMkLst>
            <pc:docMk/>
            <pc:sldMk cId="2320734955" sldId="359"/>
            <ac:spMk id="20" creationId="{508BEF50-7B1E-49A4-BC19-5F4F1D755E64}"/>
          </ac:spMkLst>
        </pc:spChg>
        <pc:spChg chg="add del">
          <ac:chgData name="Drews, Sun" userId="35af6a14-92e8-4cb8-a45d-77a366aeb4f6" providerId="ADAL" clId="{7C893C94-E6DF-4C03-AF4E-322FCDA35CE6}" dt="2026-03-17T19:21:36.655" v="4318" actId="26606"/>
          <ac:spMkLst>
            <pc:docMk/>
            <pc:sldMk cId="2320734955" sldId="359"/>
            <ac:spMk id="22" creationId="{3FBAD350-5664-4811-A208-657FB882D350}"/>
          </ac:spMkLst>
        </pc:spChg>
        <pc:spChg chg="add del">
          <ac:chgData name="Drews, Sun" userId="35af6a14-92e8-4cb8-a45d-77a366aeb4f6" providerId="ADAL" clId="{7C893C94-E6DF-4C03-AF4E-322FCDA35CE6}" dt="2026-03-17T19:21:36.655" v="4318" actId="26606"/>
          <ac:spMkLst>
            <pc:docMk/>
            <pc:sldMk cId="2320734955" sldId="359"/>
            <ac:spMk id="24" creationId="{C39ADB8F-D187-49D7-BDCF-C1B6DC727068}"/>
          </ac:spMkLst>
        </pc:spChg>
        <pc:spChg chg="add">
          <ac:chgData name="Drews, Sun" userId="35af6a14-92e8-4cb8-a45d-77a366aeb4f6" providerId="ADAL" clId="{7C893C94-E6DF-4C03-AF4E-322FCDA35CE6}" dt="2026-03-17T19:21:36.655" v="4318" actId="26606"/>
          <ac:spMkLst>
            <pc:docMk/>
            <pc:sldMk cId="2320734955" sldId="359"/>
            <ac:spMk id="29" creationId="{943CAA20-3569-4189-9E48-239A229A86CA}"/>
          </ac:spMkLst>
        </pc:spChg>
        <pc:spChg chg="add">
          <ac:chgData name="Drews, Sun" userId="35af6a14-92e8-4cb8-a45d-77a366aeb4f6" providerId="ADAL" clId="{7C893C94-E6DF-4C03-AF4E-322FCDA35CE6}" dt="2026-03-17T19:21:36.655" v="4318" actId="26606"/>
          <ac:spMkLst>
            <pc:docMk/>
            <pc:sldMk cId="2320734955" sldId="359"/>
            <ac:spMk id="31" creationId="{DA542B6D-E775-4832-91DC-2D20F857813A}"/>
          </ac:spMkLst>
        </pc:spChg>
        <pc:cxnChg chg="add">
          <ac:chgData name="Drews, Sun" userId="35af6a14-92e8-4cb8-a45d-77a366aeb4f6" providerId="ADAL" clId="{7C893C94-E6DF-4C03-AF4E-322FCDA35CE6}" dt="2026-03-17T19:19:54.758" v="4313" actId="26606"/>
          <ac:cxnSpMkLst>
            <pc:docMk/>
            <pc:sldMk cId="2320734955" sldId="359"/>
            <ac:cxnSpMk id="18" creationId="{56020367-4FD5-4596-8E10-C5F095CD8DBF}"/>
          </ac:cxnSpMkLst>
        </pc:cxnChg>
      </pc:sldChg>
      <pc:sldChg chg="add">
        <pc:chgData name="Drews, Sun" userId="35af6a14-92e8-4cb8-a45d-77a366aeb4f6" providerId="ADAL" clId="{7C893C94-E6DF-4C03-AF4E-322FCDA35CE6}" dt="2026-03-17T18:56:43.604" v="3351"/>
        <pc:sldMkLst>
          <pc:docMk/>
          <pc:sldMk cId="3421493082" sldId="360"/>
        </pc:sldMkLst>
      </pc:sldChg>
      <pc:sldChg chg="modSp add mod modNotesTx">
        <pc:chgData name="Drews, Sun" userId="35af6a14-92e8-4cb8-a45d-77a366aeb4f6" providerId="ADAL" clId="{7C893C94-E6DF-4C03-AF4E-322FCDA35CE6}" dt="2026-03-17T20:28:07.740" v="6438" actId="20577"/>
        <pc:sldMkLst>
          <pc:docMk/>
          <pc:sldMk cId="3550571108" sldId="361"/>
        </pc:sldMkLst>
        <pc:spChg chg="mod">
          <ac:chgData name="Drews, Sun" userId="35af6a14-92e8-4cb8-a45d-77a366aeb4f6" providerId="ADAL" clId="{7C893C94-E6DF-4C03-AF4E-322FCDA35CE6}" dt="2026-03-17T20:06:29.424" v="5209" actId="20577"/>
          <ac:spMkLst>
            <pc:docMk/>
            <pc:sldMk cId="3550571108" sldId="361"/>
            <ac:spMk id="2" creationId="{6B3D4BFB-F8AB-4BCC-F87D-BD688B16E012}"/>
          </ac:spMkLst>
        </pc:spChg>
        <pc:graphicFrameChg chg="mod modGraphic">
          <ac:chgData name="Drews, Sun" userId="35af6a14-92e8-4cb8-a45d-77a366aeb4f6" providerId="ADAL" clId="{7C893C94-E6DF-4C03-AF4E-322FCDA35CE6}" dt="2026-03-17T20:28:07.740" v="6438" actId="20577"/>
          <ac:graphicFrameMkLst>
            <pc:docMk/>
            <pc:sldMk cId="3550571108" sldId="361"/>
            <ac:graphicFrameMk id="5" creationId="{C01C6C44-E3F1-A2AC-0E93-93C1A688EEF1}"/>
          </ac:graphicFrameMkLst>
        </pc:graphicFrameChg>
      </pc:sldChg>
      <pc:sldChg chg="add del">
        <pc:chgData name="Drews, Sun" userId="35af6a14-92e8-4cb8-a45d-77a366aeb4f6" providerId="ADAL" clId="{7C893C94-E6DF-4C03-AF4E-322FCDA35CE6}" dt="2026-03-17T19:33:00.074" v="4410" actId="2696"/>
        <pc:sldMkLst>
          <pc:docMk/>
          <pc:sldMk cId="1640674180" sldId="362"/>
        </pc:sldMkLst>
      </pc:sldChg>
      <pc:sldChg chg="modSp add mod ord modNotesTx">
        <pc:chgData name="Drews, Sun" userId="35af6a14-92e8-4cb8-a45d-77a366aeb4f6" providerId="ADAL" clId="{7C893C94-E6DF-4C03-AF4E-322FCDA35CE6}" dt="2026-03-17T20:04:00.608" v="5087" actId="20577"/>
        <pc:sldMkLst>
          <pc:docMk/>
          <pc:sldMk cId="3309699178" sldId="362"/>
        </pc:sldMkLst>
        <pc:graphicFrameChg chg="mod modGraphic">
          <ac:chgData name="Drews, Sun" userId="35af6a14-92e8-4cb8-a45d-77a366aeb4f6" providerId="ADAL" clId="{7C893C94-E6DF-4C03-AF4E-322FCDA35CE6}" dt="2026-03-17T20:04:00.608" v="5087" actId="20577"/>
          <ac:graphicFrameMkLst>
            <pc:docMk/>
            <pc:sldMk cId="3309699178" sldId="362"/>
            <ac:graphicFrameMk id="4" creationId="{7789060E-45B4-628F-7D46-D7FA9AB5A3DF}"/>
          </ac:graphicFrameMkLst>
        </pc:graphicFrameChg>
      </pc:sldChg>
      <pc:sldMasterChg chg="setBg">
        <pc:chgData name="Drews, Sun" userId="35af6a14-92e8-4cb8-a45d-77a366aeb4f6" providerId="ADAL" clId="{7C893C94-E6DF-4C03-AF4E-322FCDA35CE6}" dt="2026-03-17T19:20:55.858" v="4315"/>
        <pc:sldMasterMkLst>
          <pc:docMk/>
          <pc:sldMasterMk cId="2158970179" sldId="2147483648"/>
        </pc:sldMasterMkLst>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ata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32.svg"/><Relationship Id="rId1" Type="http://schemas.openxmlformats.org/officeDocument/2006/relationships/image" Target="../media/image21.png"/><Relationship Id="rId6" Type="http://schemas.openxmlformats.org/officeDocument/2006/relationships/image" Target="../media/image36.svg"/><Relationship Id="rId5" Type="http://schemas.openxmlformats.org/officeDocument/2006/relationships/image" Target="../media/image23.png"/><Relationship Id="rId4" Type="http://schemas.openxmlformats.org/officeDocument/2006/relationships/image" Target="../media/image34.svg"/></Relationships>
</file>

<file path=ppt/diagrams/_rels/data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svg"/><Relationship Id="rId1" Type="http://schemas.openxmlformats.org/officeDocument/2006/relationships/image" Target="../media/image28.png"/><Relationship Id="rId4" Type="http://schemas.openxmlformats.org/officeDocument/2006/relationships/image" Target="../media/image46.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image" Target="../media/image7.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20.svg"/></Relationships>
</file>

<file path=ppt/diagrams/_rels/data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4.svg"/><Relationship Id="rId1" Type="http://schemas.openxmlformats.org/officeDocument/2006/relationships/image" Target="../media/image17.png"/><Relationship Id="rId6" Type="http://schemas.openxmlformats.org/officeDocument/2006/relationships/image" Target="../media/image28.svg"/><Relationship Id="rId5" Type="http://schemas.openxmlformats.org/officeDocument/2006/relationships/image" Target="../media/image19.png"/><Relationship Id="rId4" Type="http://schemas.openxmlformats.org/officeDocument/2006/relationships/image" Target="../media/image26.svg"/></Relationships>
</file>

<file path=ppt/diagrams/_rels/data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32.svg"/><Relationship Id="rId1" Type="http://schemas.openxmlformats.org/officeDocument/2006/relationships/image" Target="../media/image21.png"/><Relationship Id="rId6" Type="http://schemas.openxmlformats.org/officeDocument/2006/relationships/image" Target="../media/image36.svg"/><Relationship Id="rId5" Type="http://schemas.openxmlformats.org/officeDocument/2006/relationships/image" Target="../media/image23.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image" Target="../media/image6.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32.svg"/><Relationship Id="rId1" Type="http://schemas.openxmlformats.org/officeDocument/2006/relationships/image" Target="../media/image21.png"/><Relationship Id="rId6" Type="http://schemas.openxmlformats.org/officeDocument/2006/relationships/image" Target="../media/image36.svg"/><Relationship Id="rId5" Type="http://schemas.openxmlformats.org/officeDocument/2006/relationships/image" Target="../media/image23.png"/><Relationship Id="rId4" Type="http://schemas.openxmlformats.org/officeDocument/2006/relationships/image" Target="../media/image34.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svg"/><Relationship Id="rId1" Type="http://schemas.openxmlformats.org/officeDocument/2006/relationships/image" Target="../media/image28.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svg"/><Relationship Id="rId1" Type="http://schemas.openxmlformats.org/officeDocument/2006/relationships/image" Target="../media/image7.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svg"/><Relationship Id="rId1" Type="http://schemas.openxmlformats.org/officeDocument/2006/relationships/image" Target="../media/image14.png"/><Relationship Id="rId6" Type="http://schemas.openxmlformats.org/officeDocument/2006/relationships/image" Target="../media/image22.svg"/><Relationship Id="rId5" Type="http://schemas.openxmlformats.org/officeDocument/2006/relationships/image" Target="../media/image16.png"/><Relationship Id="rId4" Type="http://schemas.openxmlformats.org/officeDocument/2006/relationships/image" Target="../media/image2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4.svg"/><Relationship Id="rId1" Type="http://schemas.openxmlformats.org/officeDocument/2006/relationships/image" Target="../media/image17.png"/><Relationship Id="rId6" Type="http://schemas.openxmlformats.org/officeDocument/2006/relationships/image" Target="../media/image28.svg"/><Relationship Id="rId5" Type="http://schemas.openxmlformats.org/officeDocument/2006/relationships/image" Target="../media/image19.png"/><Relationship Id="rId4" Type="http://schemas.openxmlformats.org/officeDocument/2006/relationships/image" Target="../media/image26.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32.svg"/><Relationship Id="rId1" Type="http://schemas.openxmlformats.org/officeDocument/2006/relationships/image" Target="../media/image21.png"/><Relationship Id="rId6" Type="http://schemas.openxmlformats.org/officeDocument/2006/relationships/image" Target="../media/image36.svg"/><Relationship Id="rId5" Type="http://schemas.openxmlformats.org/officeDocument/2006/relationships/image" Target="../media/image23.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CEFB9-5577-4CDE-8761-EB9FC7AB4F90}" type="doc">
      <dgm:prSet loTypeId="urn:microsoft.com/office/officeart/2018/2/layout/IconVerticalSolidList" loCatId="icon" qsTypeId="urn:microsoft.com/office/officeart/2005/8/quickstyle/simple1" qsCatId="simple" csTypeId="urn:microsoft.com/office/officeart/2005/8/colors/accent3_4" csCatId="accent3" phldr="1"/>
      <dgm:spPr/>
      <dgm:t>
        <a:bodyPr/>
        <a:lstStyle/>
        <a:p>
          <a:endParaRPr lang="en-US"/>
        </a:p>
      </dgm:t>
    </dgm:pt>
    <dgm:pt modelId="{E29E4819-1350-459A-A643-DDB46A32AB85}">
      <dgm:prSet/>
      <dgm:spPr/>
      <dgm:t>
        <a:bodyPr/>
        <a:lstStyle/>
        <a:p>
          <a:pPr>
            <a:lnSpc>
              <a:spcPct val="100000"/>
            </a:lnSpc>
          </a:pPr>
          <a:r>
            <a:rPr lang="en-US" dirty="0"/>
            <a:t>Understand the </a:t>
          </a:r>
          <a:r>
            <a:rPr lang="en-US" b="0" dirty="0"/>
            <a:t>ethical principles and tensions </a:t>
          </a:r>
          <a:r>
            <a:rPr lang="en-US" dirty="0"/>
            <a:t>involved in responding to requests for non-emergent care for uninsured patents. </a:t>
          </a:r>
        </a:p>
      </dgm:t>
    </dgm:pt>
    <dgm:pt modelId="{E403CFC1-D9F4-4863-9AB9-0B1651CDAB1D}" type="parTrans" cxnId="{F278C875-017D-43A2-B20A-EC2CA4437954}">
      <dgm:prSet/>
      <dgm:spPr/>
      <dgm:t>
        <a:bodyPr/>
        <a:lstStyle/>
        <a:p>
          <a:endParaRPr lang="en-US"/>
        </a:p>
      </dgm:t>
    </dgm:pt>
    <dgm:pt modelId="{A3E16A38-AC6C-4AF4-856F-E77EB08B48DD}" type="sibTrans" cxnId="{F278C875-017D-43A2-B20A-EC2CA4437954}">
      <dgm:prSet/>
      <dgm:spPr/>
      <dgm:t>
        <a:bodyPr/>
        <a:lstStyle/>
        <a:p>
          <a:endParaRPr lang="en-US"/>
        </a:p>
      </dgm:t>
    </dgm:pt>
    <dgm:pt modelId="{D984BE66-BEB1-4238-B3F6-2027AD30EAF5}">
      <dgm:prSet/>
      <dgm:spPr/>
      <dgm:t>
        <a:bodyPr/>
        <a:lstStyle/>
        <a:p>
          <a:pPr>
            <a:lnSpc>
              <a:spcPct val="100000"/>
            </a:lnSpc>
          </a:pPr>
          <a:r>
            <a:rPr lang="en-US" dirty="0"/>
            <a:t>Appreciate how </a:t>
          </a:r>
          <a:r>
            <a:rPr lang="en-US" b="0" dirty="0"/>
            <a:t>organizational protocols </a:t>
          </a:r>
          <a:r>
            <a:rPr lang="en-US" dirty="0"/>
            <a:t>help staff balance moral obligations to patients with competing operational and financial interests.</a:t>
          </a:r>
        </a:p>
      </dgm:t>
    </dgm:pt>
    <dgm:pt modelId="{4772C7D2-C158-48A8-B547-D4045AF22DEE}" type="parTrans" cxnId="{FBF2C705-861C-4AA5-9522-F7D851193D31}">
      <dgm:prSet/>
      <dgm:spPr/>
      <dgm:t>
        <a:bodyPr/>
        <a:lstStyle/>
        <a:p>
          <a:endParaRPr lang="en-US"/>
        </a:p>
      </dgm:t>
    </dgm:pt>
    <dgm:pt modelId="{42559400-FE99-4C9F-80C9-024471D006FA}" type="sibTrans" cxnId="{FBF2C705-861C-4AA5-9522-F7D851193D31}">
      <dgm:prSet/>
      <dgm:spPr/>
      <dgm:t>
        <a:bodyPr/>
        <a:lstStyle/>
        <a:p>
          <a:endParaRPr lang="en-US"/>
        </a:p>
      </dgm:t>
    </dgm:pt>
    <dgm:pt modelId="{A831F953-11B5-4BB7-A806-181DC954B5F4}">
      <dgm:prSet/>
      <dgm:spPr/>
      <dgm:t>
        <a:bodyPr/>
        <a:lstStyle/>
        <a:p>
          <a:pPr>
            <a:lnSpc>
              <a:spcPct val="100000"/>
            </a:lnSpc>
          </a:pPr>
          <a:r>
            <a:rPr lang="en-US" dirty="0"/>
            <a:t>Describe steps in navigating requests for non-emergent care from uninsured patients. </a:t>
          </a:r>
        </a:p>
      </dgm:t>
    </dgm:pt>
    <dgm:pt modelId="{D4A953A5-4E7F-46CE-974F-98F449A3342D}" type="parTrans" cxnId="{ECCC7AFB-3A86-4972-80A2-FFC299CE605C}">
      <dgm:prSet/>
      <dgm:spPr/>
      <dgm:t>
        <a:bodyPr/>
        <a:lstStyle/>
        <a:p>
          <a:endParaRPr lang="en-US"/>
        </a:p>
      </dgm:t>
    </dgm:pt>
    <dgm:pt modelId="{8493B6FE-D90E-49E8-A94E-24BE0B8B68BA}" type="sibTrans" cxnId="{ECCC7AFB-3A86-4972-80A2-FFC299CE605C}">
      <dgm:prSet/>
      <dgm:spPr/>
      <dgm:t>
        <a:bodyPr/>
        <a:lstStyle/>
        <a:p>
          <a:endParaRPr lang="en-US"/>
        </a:p>
      </dgm:t>
    </dgm:pt>
    <dgm:pt modelId="{25B1999F-0C40-40FF-A42B-64700CE0AC6F}" type="pres">
      <dgm:prSet presAssocID="{63ACEFB9-5577-4CDE-8761-EB9FC7AB4F90}" presName="root" presStyleCnt="0">
        <dgm:presLayoutVars>
          <dgm:dir/>
          <dgm:resizeHandles val="exact"/>
        </dgm:presLayoutVars>
      </dgm:prSet>
      <dgm:spPr/>
      <dgm:t>
        <a:bodyPr/>
        <a:lstStyle/>
        <a:p>
          <a:endParaRPr lang="en-US"/>
        </a:p>
      </dgm:t>
    </dgm:pt>
    <dgm:pt modelId="{52B2E242-70BA-423D-9644-86292C37B7C4}" type="pres">
      <dgm:prSet presAssocID="{E29E4819-1350-459A-A643-DDB46A32AB85}" presName="compNode" presStyleCnt="0"/>
      <dgm:spPr/>
    </dgm:pt>
    <dgm:pt modelId="{FAE94D53-7023-49B1-961C-3095D76455B8}" type="pres">
      <dgm:prSet presAssocID="{E29E4819-1350-459A-A643-DDB46A32AB85}" presName="bgRect" presStyleLbl="bgShp" presStyleIdx="0" presStyleCnt="3"/>
      <dgm:spPr/>
    </dgm:pt>
    <dgm:pt modelId="{99E771A2-3146-478E-BB92-323221F0153F}" type="pres">
      <dgm:prSet presAssocID="{E29E4819-1350-459A-A643-DDB46A32AB85}" presName="iconRect" presStyleLbl="node1" presStyleIdx="0" presStyleCnt="3"/>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box Checked with solid fill"/>
        </a:ext>
      </dgm:extLst>
    </dgm:pt>
    <dgm:pt modelId="{BF7024A9-8B48-4CE3-92B1-304056EA86CE}" type="pres">
      <dgm:prSet presAssocID="{E29E4819-1350-459A-A643-DDB46A32AB85}" presName="spaceRect" presStyleCnt="0"/>
      <dgm:spPr/>
    </dgm:pt>
    <dgm:pt modelId="{BC23E9E7-A0CD-447C-B84C-004478B6A582}" type="pres">
      <dgm:prSet presAssocID="{E29E4819-1350-459A-A643-DDB46A32AB85}" presName="parTx" presStyleLbl="revTx" presStyleIdx="0" presStyleCnt="3">
        <dgm:presLayoutVars>
          <dgm:chMax val="0"/>
          <dgm:chPref val="0"/>
        </dgm:presLayoutVars>
      </dgm:prSet>
      <dgm:spPr/>
      <dgm:t>
        <a:bodyPr/>
        <a:lstStyle/>
        <a:p>
          <a:endParaRPr lang="en-US"/>
        </a:p>
      </dgm:t>
    </dgm:pt>
    <dgm:pt modelId="{99B506A0-1BB7-4777-91B7-04F948A16B9F}" type="pres">
      <dgm:prSet presAssocID="{A3E16A38-AC6C-4AF4-856F-E77EB08B48DD}" presName="sibTrans" presStyleCnt="0"/>
      <dgm:spPr/>
    </dgm:pt>
    <dgm:pt modelId="{9583AC52-824D-45D2-AF9F-F665C96660A8}" type="pres">
      <dgm:prSet presAssocID="{D984BE66-BEB1-4238-B3F6-2027AD30EAF5}" presName="compNode" presStyleCnt="0"/>
      <dgm:spPr/>
    </dgm:pt>
    <dgm:pt modelId="{A67C5FDA-6497-441E-8263-0D9312B722B6}" type="pres">
      <dgm:prSet presAssocID="{D984BE66-BEB1-4238-B3F6-2027AD30EAF5}" presName="bgRect" presStyleLbl="bgShp" presStyleIdx="1" presStyleCnt="3"/>
      <dgm:spPr/>
    </dgm:pt>
    <dgm:pt modelId="{74C14426-550A-49AE-8569-A580E99E1C24}" type="pres">
      <dgm:prSet presAssocID="{D984BE66-BEB1-4238-B3F6-2027AD30EAF5}" presName="iconRect" presStyleLbl="node1" presStyleIdx="1" presStyleCnt="3"/>
      <dgm:spPr>
        <a:blipFill rotWithShape="1">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tor"/>
        </a:ext>
      </dgm:extLst>
    </dgm:pt>
    <dgm:pt modelId="{3D3F94F4-1D04-42E8-9A0E-32D6B86E2C7B}" type="pres">
      <dgm:prSet presAssocID="{D984BE66-BEB1-4238-B3F6-2027AD30EAF5}" presName="spaceRect" presStyleCnt="0"/>
      <dgm:spPr/>
    </dgm:pt>
    <dgm:pt modelId="{1557D2E4-1C76-4AD5-A88B-A662D562E2F8}" type="pres">
      <dgm:prSet presAssocID="{D984BE66-BEB1-4238-B3F6-2027AD30EAF5}" presName="parTx" presStyleLbl="revTx" presStyleIdx="1" presStyleCnt="3">
        <dgm:presLayoutVars>
          <dgm:chMax val="0"/>
          <dgm:chPref val="0"/>
        </dgm:presLayoutVars>
      </dgm:prSet>
      <dgm:spPr/>
      <dgm:t>
        <a:bodyPr/>
        <a:lstStyle/>
        <a:p>
          <a:endParaRPr lang="en-US"/>
        </a:p>
      </dgm:t>
    </dgm:pt>
    <dgm:pt modelId="{AA9ACBC2-0A7E-4740-9FFE-C0E304B2B4C2}" type="pres">
      <dgm:prSet presAssocID="{42559400-FE99-4C9F-80C9-024471D006FA}" presName="sibTrans" presStyleCnt="0"/>
      <dgm:spPr/>
    </dgm:pt>
    <dgm:pt modelId="{30532415-A32E-4FE0-8457-0D0B884DE24B}" type="pres">
      <dgm:prSet presAssocID="{A831F953-11B5-4BB7-A806-181DC954B5F4}" presName="compNode" presStyleCnt="0"/>
      <dgm:spPr/>
    </dgm:pt>
    <dgm:pt modelId="{EB2A8831-4937-44FB-8571-D52E983EF20A}" type="pres">
      <dgm:prSet presAssocID="{A831F953-11B5-4BB7-A806-181DC954B5F4}" presName="bgRect" presStyleLbl="bgShp" presStyleIdx="2" presStyleCnt="3" custLinFactNeighborX="-13100" custLinFactNeighborY="-3632"/>
      <dgm:spPr/>
    </dgm:pt>
    <dgm:pt modelId="{84798F42-9D6B-464D-920B-D8A2920B1A56}" type="pres">
      <dgm:prSet presAssocID="{A831F953-11B5-4BB7-A806-181DC954B5F4}" presName="iconRect" presStyleLbl="node1" presStyleIdx="2" presStyleCnt="3"/>
      <dgm:spPr>
        <a:blipFill rotWithShape="1">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Hospital"/>
        </a:ext>
      </dgm:extLst>
    </dgm:pt>
    <dgm:pt modelId="{5E76ACEE-2F7A-43CC-8B41-A013C6EDE93C}" type="pres">
      <dgm:prSet presAssocID="{A831F953-11B5-4BB7-A806-181DC954B5F4}" presName="spaceRect" presStyleCnt="0"/>
      <dgm:spPr/>
    </dgm:pt>
    <dgm:pt modelId="{06C62455-5643-497F-80E2-9162C5C557E9}" type="pres">
      <dgm:prSet presAssocID="{A831F953-11B5-4BB7-A806-181DC954B5F4}" presName="parTx" presStyleLbl="revTx" presStyleIdx="2" presStyleCnt="3">
        <dgm:presLayoutVars>
          <dgm:chMax val="0"/>
          <dgm:chPref val="0"/>
        </dgm:presLayoutVars>
      </dgm:prSet>
      <dgm:spPr/>
      <dgm:t>
        <a:bodyPr/>
        <a:lstStyle/>
        <a:p>
          <a:endParaRPr lang="en-US"/>
        </a:p>
      </dgm:t>
    </dgm:pt>
  </dgm:ptLst>
  <dgm:cxnLst>
    <dgm:cxn modelId="{E80E65C6-EAD8-4FE4-8794-D36F116FDD25}" type="presOf" srcId="{63ACEFB9-5577-4CDE-8761-EB9FC7AB4F90}" destId="{25B1999F-0C40-40FF-A42B-64700CE0AC6F}" srcOrd="0" destOrd="0" presId="urn:microsoft.com/office/officeart/2018/2/layout/IconVerticalSolidList"/>
    <dgm:cxn modelId="{ECCC7AFB-3A86-4972-80A2-FFC299CE605C}" srcId="{63ACEFB9-5577-4CDE-8761-EB9FC7AB4F90}" destId="{A831F953-11B5-4BB7-A806-181DC954B5F4}" srcOrd="2" destOrd="0" parTransId="{D4A953A5-4E7F-46CE-974F-98F449A3342D}" sibTransId="{8493B6FE-D90E-49E8-A94E-24BE0B8B68BA}"/>
    <dgm:cxn modelId="{06FDC532-B9AD-4B8C-B784-DDE518A48140}" type="presOf" srcId="{D984BE66-BEB1-4238-B3F6-2027AD30EAF5}" destId="{1557D2E4-1C76-4AD5-A88B-A662D562E2F8}" srcOrd="0" destOrd="0" presId="urn:microsoft.com/office/officeart/2018/2/layout/IconVerticalSolidList"/>
    <dgm:cxn modelId="{03113F68-62BA-4535-9C40-BD905D7C6448}" type="presOf" srcId="{E29E4819-1350-459A-A643-DDB46A32AB85}" destId="{BC23E9E7-A0CD-447C-B84C-004478B6A582}" srcOrd="0" destOrd="0" presId="urn:microsoft.com/office/officeart/2018/2/layout/IconVerticalSolidList"/>
    <dgm:cxn modelId="{F278C875-017D-43A2-B20A-EC2CA4437954}" srcId="{63ACEFB9-5577-4CDE-8761-EB9FC7AB4F90}" destId="{E29E4819-1350-459A-A643-DDB46A32AB85}" srcOrd="0" destOrd="0" parTransId="{E403CFC1-D9F4-4863-9AB9-0B1651CDAB1D}" sibTransId="{A3E16A38-AC6C-4AF4-856F-E77EB08B48DD}"/>
    <dgm:cxn modelId="{FBF2C705-861C-4AA5-9522-F7D851193D31}" srcId="{63ACEFB9-5577-4CDE-8761-EB9FC7AB4F90}" destId="{D984BE66-BEB1-4238-B3F6-2027AD30EAF5}" srcOrd="1" destOrd="0" parTransId="{4772C7D2-C158-48A8-B547-D4045AF22DEE}" sibTransId="{42559400-FE99-4C9F-80C9-024471D006FA}"/>
    <dgm:cxn modelId="{7D9FF347-9E76-4B87-9BA5-996BDFE0C0A2}" type="presOf" srcId="{A831F953-11B5-4BB7-A806-181DC954B5F4}" destId="{06C62455-5643-497F-80E2-9162C5C557E9}" srcOrd="0" destOrd="0" presId="urn:microsoft.com/office/officeart/2018/2/layout/IconVerticalSolidList"/>
    <dgm:cxn modelId="{8824161A-A172-4E47-878A-5B149AF1C866}" type="presParOf" srcId="{25B1999F-0C40-40FF-A42B-64700CE0AC6F}" destId="{52B2E242-70BA-423D-9644-86292C37B7C4}" srcOrd="0" destOrd="0" presId="urn:microsoft.com/office/officeart/2018/2/layout/IconVerticalSolidList"/>
    <dgm:cxn modelId="{0CFEE349-57D9-4840-B461-CBEC4812833B}" type="presParOf" srcId="{52B2E242-70BA-423D-9644-86292C37B7C4}" destId="{FAE94D53-7023-49B1-961C-3095D76455B8}" srcOrd="0" destOrd="0" presId="urn:microsoft.com/office/officeart/2018/2/layout/IconVerticalSolidList"/>
    <dgm:cxn modelId="{78CD5A1A-98D3-49CD-AC72-4289D491A782}" type="presParOf" srcId="{52B2E242-70BA-423D-9644-86292C37B7C4}" destId="{99E771A2-3146-478E-BB92-323221F0153F}" srcOrd="1" destOrd="0" presId="urn:microsoft.com/office/officeart/2018/2/layout/IconVerticalSolidList"/>
    <dgm:cxn modelId="{89C4C870-F9F1-457F-9DB1-62E0EA25934B}" type="presParOf" srcId="{52B2E242-70BA-423D-9644-86292C37B7C4}" destId="{BF7024A9-8B48-4CE3-92B1-304056EA86CE}" srcOrd="2" destOrd="0" presId="urn:microsoft.com/office/officeart/2018/2/layout/IconVerticalSolidList"/>
    <dgm:cxn modelId="{136611D1-7DDB-4B6D-B035-49AFB64CBE38}" type="presParOf" srcId="{52B2E242-70BA-423D-9644-86292C37B7C4}" destId="{BC23E9E7-A0CD-447C-B84C-004478B6A582}" srcOrd="3" destOrd="0" presId="urn:microsoft.com/office/officeart/2018/2/layout/IconVerticalSolidList"/>
    <dgm:cxn modelId="{E1EAAFC2-7E11-4BAA-8C8D-88144DC43261}" type="presParOf" srcId="{25B1999F-0C40-40FF-A42B-64700CE0AC6F}" destId="{99B506A0-1BB7-4777-91B7-04F948A16B9F}" srcOrd="1" destOrd="0" presId="urn:microsoft.com/office/officeart/2018/2/layout/IconVerticalSolidList"/>
    <dgm:cxn modelId="{CAC8617A-CA0E-439B-AB9A-3B809C79FE38}" type="presParOf" srcId="{25B1999F-0C40-40FF-A42B-64700CE0AC6F}" destId="{9583AC52-824D-45D2-AF9F-F665C96660A8}" srcOrd="2" destOrd="0" presId="urn:microsoft.com/office/officeart/2018/2/layout/IconVerticalSolidList"/>
    <dgm:cxn modelId="{D5D4E03D-E59C-4FAD-9423-0BD84F806E40}" type="presParOf" srcId="{9583AC52-824D-45D2-AF9F-F665C96660A8}" destId="{A67C5FDA-6497-441E-8263-0D9312B722B6}" srcOrd="0" destOrd="0" presId="urn:microsoft.com/office/officeart/2018/2/layout/IconVerticalSolidList"/>
    <dgm:cxn modelId="{5FD05DAF-26F1-42CD-A2C7-6A15BDAC7755}" type="presParOf" srcId="{9583AC52-824D-45D2-AF9F-F665C96660A8}" destId="{74C14426-550A-49AE-8569-A580E99E1C24}" srcOrd="1" destOrd="0" presId="urn:microsoft.com/office/officeart/2018/2/layout/IconVerticalSolidList"/>
    <dgm:cxn modelId="{9D610234-D76A-454D-8C9F-9DC2697B688F}" type="presParOf" srcId="{9583AC52-824D-45D2-AF9F-F665C96660A8}" destId="{3D3F94F4-1D04-42E8-9A0E-32D6B86E2C7B}" srcOrd="2" destOrd="0" presId="urn:microsoft.com/office/officeart/2018/2/layout/IconVerticalSolidList"/>
    <dgm:cxn modelId="{7D044D74-18B2-4499-9F35-0ED3335E94DB}" type="presParOf" srcId="{9583AC52-824D-45D2-AF9F-F665C96660A8}" destId="{1557D2E4-1C76-4AD5-A88B-A662D562E2F8}" srcOrd="3" destOrd="0" presId="urn:microsoft.com/office/officeart/2018/2/layout/IconVerticalSolidList"/>
    <dgm:cxn modelId="{E2753DF3-9BF5-410B-9CEB-DD0C567E4311}" type="presParOf" srcId="{25B1999F-0C40-40FF-A42B-64700CE0AC6F}" destId="{AA9ACBC2-0A7E-4740-9FFE-C0E304B2B4C2}" srcOrd="3" destOrd="0" presId="urn:microsoft.com/office/officeart/2018/2/layout/IconVerticalSolidList"/>
    <dgm:cxn modelId="{51E4964C-C2CB-47F7-8989-16B3E9C7F164}" type="presParOf" srcId="{25B1999F-0C40-40FF-A42B-64700CE0AC6F}" destId="{30532415-A32E-4FE0-8457-0D0B884DE24B}" srcOrd="4" destOrd="0" presId="urn:microsoft.com/office/officeart/2018/2/layout/IconVerticalSolidList"/>
    <dgm:cxn modelId="{97F94089-2ADC-4FA6-97B2-DBA3B81749D5}" type="presParOf" srcId="{30532415-A32E-4FE0-8457-0D0B884DE24B}" destId="{EB2A8831-4937-44FB-8571-D52E983EF20A}" srcOrd="0" destOrd="0" presId="urn:microsoft.com/office/officeart/2018/2/layout/IconVerticalSolidList"/>
    <dgm:cxn modelId="{2999E7B4-5A57-445A-9BE9-B1A7365BECC5}" type="presParOf" srcId="{30532415-A32E-4FE0-8457-0D0B884DE24B}" destId="{84798F42-9D6B-464D-920B-D8A2920B1A56}" srcOrd="1" destOrd="0" presId="urn:microsoft.com/office/officeart/2018/2/layout/IconVerticalSolidList"/>
    <dgm:cxn modelId="{D95EFB27-0C63-4B06-865B-9788892E840C}" type="presParOf" srcId="{30532415-A32E-4FE0-8457-0D0B884DE24B}" destId="{5E76ACEE-2F7A-43CC-8B41-A013C6EDE93C}" srcOrd="2" destOrd="0" presId="urn:microsoft.com/office/officeart/2018/2/layout/IconVerticalSolidList"/>
    <dgm:cxn modelId="{BEDA0E10-FA7D-4579-A4A9-F381BF60AECA}" type="presParOf" srcId="{30532415-A32E-4FE0-8457-0D0B884DE24B}" destId="{06C62455-5643-497F-80E2-9162C5C557E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7D72B0F-AF4B-4B7F-8B1D-6A7569CECBBC}"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C4AFC291-210D-48F4-81AE-769BE24B275A}">
      <dgm:prSet custT="1"/>
      <dgm:spPr/>
      <dgm:t>
        <a:bodyPr/>
        <a:lstStyle/>
        <a:p>
          <a:pPr>
            <a:lnSpc>
              <a:spcPct val="100000"/>
            </a:lnSpc>
          </a:pPr>
          <a:r>
            <a:rPr lang="en-US" sz="2000" b="1" dirty="0"/>
            <a:t>STEWARDSHIP</a:t>
          </a:r>
          <a:r>
            <a:rPr lang="en-US" sz="2000" dirty="0"/>
            <a:t>: </a:t>
          </a:r>
          <a:r>
            <a:rPr lang="en-US" sz="2000" dirty="0">
              <a:solidFill>
                <a:srgbClr val="0070C0"/>
              </a:solidFill>
            </a:rPr>
            <a:t>Clinical leadership determined if HHS has the resources to support Paula’s cancer care and how that might impact other Ontario </a:t>
          </a:r>
          <a:r>
            <a:rPr lang="en-US" sz="2000">
              <a:solidFill>
                <a:srgbClr val="0070C0"/>
              </a:solidFill>
            </a:rPr>
            <a:t>patients who </a:t>
          </a:r>
          <a:r>
            <a:rPr lang="en-US" sz="2000" dirty="0">
              <a:solidFill>
                <a:srgbClr val="0070C0"/>
              </a:solidFill>
            </a:rPr>
            <a:t>are waiting for care.</a:t>
          </a:r>
        </a:p>
      </dgm:t>
    </dgm:pt>
    <dgm:pt modelId="{6B9E54CD-ECFF-420D-939B-586372C6E23F}" type="parTrans" cxnId="{EF2EF1A8-B9C4-4449-BB79-BEAFBED3826D}">
      <dgm:prSet/>
      <dgm:spPr/>
      <dgm:t>
        <a:bodyPr/>
        <a:lstStyle/>
        <a:p>
          <a:endParaRPr lang="en-US" sz="2000"/>
        </a:p>
      </dgm:t>
    </dgm:pt>
    <dgm:pt modelId="{7DC61EF0-AD3B-45FA-9CF6-105B2FF46656}" type="sibTrans" cxnId="{EF2EF1A8-B9C4-4449-BB79-BEAFBED3826D}">
      <dgm:prSet/>
      <dgm:spPr/>
      <dgm:t>
        <a:bodyPr/>
        <a:lstStyle/>
        <a:p>
          <a:endParaRPr lang="en-US" sz="2000"/>
        </a:p>
      </dgm:t>
    </dgm:pt>
    <dgm:pt modelId="{15CA6381-02EE-46F1-A89E-2503CECBB1F4}">
      <dgm:prSet custT="1"/>
      <dgm:spPr/>
      <dgm:t>
        <a:bodyPr/>
        <a:lstStyle/>
        <a:p>
          <a:pPr>
            <a:lnSpc>
              <a:spcPct val="100000"/>
            </a:lnSpc>
          </a:pPr>
          <a:r>
            <a:rPr lang="en-US" sz="2000" b="1" dirty="0"/>
            <a:t>TRANSPARENCY</a:t>
          </a:r>
          <a:r>
            <a:rPr lang="en-US" sz="2000" dirty="0"/>
            <a:t>: </a:t>
          </a:r>
          <a:r>
            <a:rPr lang="en-US" sz="2000" dirty="0">
              <a:solidFill>
                <a:srgbClr val="0070C0"/>
              </a:solidFill>
            </a:rPr>
            <a:t>Paula was informed of the cost of her care and how decisions were being made about her ongoing care. </a:t>
          </a:r>
        </a:p>
      </dgm:t>
    </dgm:pt>
    <dgm:pt modelId="{E642570A-800E-4162-A1D9-2BA626F5475F}" type="parTrans" cxnId="{FDB66796-8F1D-4B31-899F-FAC1D20D9591}">
      <dgm:prSet/>
      <dgm:spPr/>
      <dgm:t>
        <a:bodyPr/>
        <a:lstStyle/>
        <a:p>
          <a:endParaRPr lang="en-US" sz="2000"/>
        </a:p>
      </dgm:t>
    </dgm:pt>
    <dgm:pt modelId="{30929637-C0FD-40CF-96D4-2AD4C0AFE1F2}" type="sibTrans" cxnId="{FDB66796-8F1D-4B31-899F-FAC1D20D9591}">
      <dgm:prSet/>
      <dgm:spPr/>
      <dgm:t>
        <a:bodyPr/>
        <a:lstStyle/>
        <a:p>
          <a:endParaRPr lang="en-US" sz="2000"/>
        </a:p>
      </dgm:t>
    </dgm:pt>
    <dgm:pt modelId="{893D5589-96FF-42EA-A151-CCCD8A224451}">
      <dgm:prSet custT="1"/>
      <dgm:spPr/>
      <dgm:t>
        <a:bodyPr/>
        <a:lstStyle/>
        <a:p>
          <a:pPr>
            <a:lnSpc>
              <a:spcPct val="100000"/>
            </a:lnSpc>
          </a:pPr>
          <a:r>
            <a:rPr lang="en-US" sz="2000" b="1" dirty="0"/>
            <a:t>JUSTICE &amp; EQUITY</a:t>
          </a:r>
          <a:r>
            <a:rPr lang="en-US" sz="2000" dirty="0"/>
            <a:t>: </a:t>
          </a:r>
          <a:r>
            <a:rPr lang="en-US" sz="2000" dirty="0">
              <a:solidFill>
                <a:srgbClr val="0070C0"/>
              </a:solidFill>
            </a:rPr>
            <a:t>Decisions about Paula’s ongoing cancer care followed the same fair process and consistent criteria used for all uninsured patients seeking non-emergent care. </a:t>
          </a:r>
        </a:p>
      </dgm:t>
    </dgm:pt>
    <dgm:pt modelId="{1EE96514-5F4E-4BD8-A3D9-6EC2758FC319}" type="parTrans" cxnId="{B2835A23-4EED-4899-B363-6253E829A8BA}">
      <dgm:prSet/>
      <dgm:spPr/>
      <dgm:t>
        <a:bodyPr/>
        <a:lstStyle/>
        <a:p>
          <a:endParaRPr lang="en-US" sz="2000"/>
        </a:p>
      </dgm:t>
    </dgm:pt>
    <dgm:pt modelId="{AFC18279-DF2A-48B2-A53C-AF66552322B3}" type="sibTrans" cxnId="{B2835A23-4EED-4899-B363-6253E829A8BA}">
      <dgm:prSet/>
      <dgm:spPr/>
      <dgm:t>
        <a:bodyPr/>
        <a:lstStyle/>
        <a:p>
          <a:endParaRPr lang="en-US" sz="2000"/>
        </a:p>
      </dgm:t>
    </dgm:pt>
    <dgm:pt modelId="{8B7A45AF-30D2-4666-9ACE-5E7E1CE87439}">
      <dgm:prSet custT="1"/>
      <dgm:spPr/>
      <dgm:t>
        <a:bodyPr/>
        <a:lstStyle/>
        <a:p>
          <a:pPr>
            <a:lnSpc>
              <a:spcPct val="100000"/>
            </a:lnSpc>
          </a:pPr>
          <a:r>
            <a:rPr lang="en-US" sz="2000" b="1" dirty="0"/>
            <a:t>HUMANITARIANISM</a:t>
          </a:r>
          <a:r>
            <a:rPr lang="en-US" sz="2000" b="1" dirty="0">
              <a:latin typeface="+mn-lt"/>
            </a:rPr>
            <a:t>: </a:t>
          </a:r>
          <a:r>
            <a:rPr lang="en-US" sz="2000" b="0" dirty="0">
              <a:solidFill>
                <a:srgbClr val="0070C0"/>
              </a:solidFill>
              <a:latin typeface="+mn-lt"/>
            </a:rPr>
            <a:t>Emergency</a:t>
          </a:r>
          <a:r>
            <a:rPr lang="en-CA" sz="2000" b="0" i="0" dirty="0">
              <a:solidFill>
                <a:srgbClr val="0070C0"/>
              </a:solidFill>
              <a:effectLst/>
              <a:latin typeface="+mn-lt"/>
              <a:ea typeface="+mn-ea"/>
              <a:cs typeface="+mn-cs"/>
            </a:rPr>
            <a:t> care was provided to Paula regardless of her ability to pay.</a:t>
          </a:r>
          <a:endParaRPr lang="en-US" sz="2000" dirty="0">
            <a:solidFill>
              <a:srgbClr val="0070C0"/>
            </a:solidFill>
            <a:latin typeface="+mn-lt"/>
          </a:endParaRPr>
        </a:p>
      </dgm:t>
    </dgm:pt>
    <dgm:pt modelId="{9B44A47C-14F3-45A1-92F1-E77FBC190F0E}" type="sibTrans" cxnId="{4CC61FD3-0F53-4B2D-8C60-10D35BB1E8B7}">
      <dgm:prSet/>
      <dgm:spPr/>
      <dgm:t>
        <a:bodyPr/>
        <a:lstStyle/>
        <a:p>
          <a:endParaRPr lang="en-US" sz="2000"/>
        </a:p>
      </dgm:t>
    </dgm:pt>
    <dgm:pt modelId="{35972F25-C920-48D3-B61D-586F9DB60BCB}" type="parTrans" cxnId="{4CC61FD3-0F53-4B2D-8C60-10D35BB1E8B7}">
      <dgm:prSet/>
      <dgm:spPr/>
      <dgm:t>
        <a:bodyPr/>
        <a:lstStyle/>
        <a:p>
          <a:endParaRPr lang="en-US" sz="2000"/>
        </a:p>
      </dgm:t>
    </dgm:pt>
    <dgm:pt modelId="{61342068-2F5E-4BA9-B6E4-6AC364D781DC}" type="pres">
      <dgm:prSet presAssocID="{97D72B0F-AF4B-4B7F-8B1D-6A7569CECBBC}" presName="root" presStyleCnt="0">
        <dgm:presLayoutVars>
          <dgm:dir/>
          <dgm:resizeHandles val="exact"/>
        </dgm:presLayoutVars>
      </dgm:prSet>
      <dgm:spPr/>
      <dgm:t>
        <a:bodyPr/>
        <a:lstStyle/>
        <a:p>
          <a:endParaRPr lang="en-US"/>
        </a:p>
      </dgm:t>
    </dgm:pt>
    <dgm:pt modelId="{52D6F40E-D642-47AE-AFF9-A1FF765D7FB8}" type="pres">
      <dgm:prSet presAssocID="{8B7A45AF-30D2-4666-9ACE-5E7E1CE87439}" presName="compNode" presStyleCnt="0"/>
      <dgm:spPr/>
    </dgm:pt>
    <dgm:pt modelId="{496AED7E-EC14-4070-B511-C5B672C2614A}" type="pres">
      <dgm:prSet presAssocID="{8B7A45AF-30D2-4666-9ACE-5E7E1CE87439}" presName="bgRect" presStyleLbl="bgShp" presStyleIdx="0" presStyleCnt="4" custLinFactNeighborX="-93" custLinFactNeighborY="-1290"/>
      <dgm:spPr/>
    </dgm:pt>
    <dgm:pt modelId="{D6FF58A7-3E2D-4883-BC0F-FF6E7386EC9F}" type="pres">
      <dgm:prSet presAssocID="{8B7A45AF-30D2-4666-9ACE-5E7E1CE87439}" presName="iconRect" presStyleLbl="node1" presStyleIdx="0" presStyleCnt="4"/>
      <dgm:spPr>
        <a:blipFill>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Heart with solid fill"/>
        </a:ext>
      </dgm:extLst>
    </dgm:pt>
    <dgm:pt modelId="{4389E34E-D1B7-42C5-A590-7C0F9F29ABCC}" type="pres">
      <dgm:prSet presAssocID="{8B7A45AF-30D2-4666-9ACE-5E7E1CE87439}" presName="spaceRect" presStyleCnt="0"/>
      <dgm:spPr/>
    </dgm:pt>
    <dgm:pt modelId="{E62CB3A3-8E93-4289-9AFC-7E5785559C7E}" type="pres">
      <dgm:prSet presAssocID="{8B7A45AF-30D2-4666-9ACE-5E7E1CE87439}" presName="parTx" presStyleLbl="revTx" presStyleIdx="0" presStyleCnt="4">
        <dgm:presLayoutVars>
          <dgm:chMax val="0"/>
          <dgm:chPref val="0"/>
        </dgm:presLayoutVars>
      </dgm:prSet>
      <dgm:spPr/>
      <dgm:t>
        <a:bodyPr/>
        <a:lstStyle/>
        <a:p>
          <a:endParaRPr lang="en-US"/>
        </a:p>
      </dgm:t>
    </dgm:pt>
    <dgm:pt modelId="{2185678D-44CE-49A7-96B1-0A913A859B39}" type="pres">
      <dgm:prSet presAssocID="{9B44A47C-14F3-45A1-92F1-E77FBC190F0E}" presName="sibTrans" presStyleCnt="0"/>
      <dgm:spPr/>
    </dgm:pt>
    <dgm:pt modelId="{4366E600-D0EE-474C-9278-A3E81DB06E70}" type="pres">
      <dgm:prSet presAssocID="{C4AFC291-210D-48F4-81AE-769BE24B275A}" presName="compNode" presStyleCnt="0"/>
      <dgm:spPr/>
    </dgm:pt>
    <dgm:pt modelId="{6836BA9F-BB30-47F2-A87F-3D98474DC8EC}" type="pres">
      <dgm:prSet presAssocID="{C4AFC291-210D-48F4-81AE-769BE24B275A}" presName="bgRect" presStyleLbl="bgShp" presStyleIdx="1" presStyleCnt="4"/>
      <dgm:spPr/>
    </dgm:pt>
    <dgm:pt modelId="{14AC909F-383A-4669-8823-8E95617229B7}" type="pres">
      <dgm:prSet presAssocID="{C4AFC291-210D-48F4-81AE-769BE24B275A}" presName="iconRect" presStyleLbl="node1" presStyleIdx="1" presStyleCnt="4"/>
      <dgm:spPr>
        <a:blipFill>
          <a:blip xmlns:r="http://schemas.openxmlformats.org/officeDocument/2006/relationships" r:embed="rId3">
            <a:duotone>
              <a:prstClr val="black"/>
              <a:schemeClr val="accent3">
                <a:tint val="45000"/>
                <a:satMod val="400000"/>
              </a:schemeClr>
            </a:duotone>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nt with solid fill"/>
        </a:ext>
      </dgm:extLst>
    </dgm:pt>
    <dgm:pt modelId="{24B4D8A5-CEE2-4E25-B828-E59BC993B509}" type="pres">
      <dgm:prSet presAssocID="{C4AFC291-210D-48F4-81AE-769BE24B275A}" presName="spaceRect" presStyleCnt="0"/>
      <dgm:spPr/>
    </dgm:pt>
    <dgm:pt modelId="{207A7AB3-B9AD-402A-A51F-94C3C1AB0BE0}" type="pres">
      <dgm:prSet presAssocID="{C4AFC291-210D-48F4-81AE-769BE24B275A}" presName="parTx" presStyleLbl="revTx" presStyleIdx="1" presStyleCnt="4">
        <dgm:presLayoutVars>
          <dgm:chMax val="0"/>
          <dgm:chPref val="0"/>
        </dgm:presLayoutVars>
      </dgm:prSet>
      <dgm:spPr/>
      <dgm:t>
        <a:bodyPr/>
        <a:lstStyle/>
        <a:p>
          <a:endParaRPr lang="en-US"/>
        </a:p>
      </dgm:t>
    </dgm:pt>
    <dgm:pt modelId="{98189F1B-10AB-4792-AD98-06A6AAE703CA}" type="pres">
      <dgm:prSet presAssocID="{7DC61EF0-AD3B-45FA-9CF6-105B2FF46656}" presName="sibTrans" presStyleCnt="0"/>
      <dgm:spPr/>
    </dgm:pt>
    <dgm:pt modelId="{B7B1B223-BA3F-45B6-9F6A-9B2D47AF8242}" type="pres">
      <dgm:prSet presAssocID="{15CA6381-02EE-46F1-A89E-2503CECBB1F4}" presName="compNode" presStyleCnt="0"/>
      <dgm:spPr/>
    </dgm:pt>
    <dgm:pt modelId="{96FF11BF-6909-4AA4-A40D-8685B9585845}" type="pres">
      <dgm:prSet presAssocID="{15CA6381-02EE-46F1-A89E-2503CECBB1F4}" presName="bgRect" presStyleLbl="bgShp" presStyleIdx="2" presStyleCnt="4"/>
      <dgm:spPr/>
    </dgm:pt>
    <dgm:pt modelId="{CC927FC2-334A-4F7D-9F0C-AB0370C7A377}" type="pres">
      <dgm:prSet presAssocID="{15CA6381-02EE-46F1-A89E-2503CECBB1F4}" presName="iconRect" presStyleLbl="node1" presStyleIdx="2" presStyleCnt="4"/>
      <dgm:spPr>
        <a:blipFill>
          <a:blip xmlns:r="http://schemas.openxmlformats.org/officeDocument/2006/relationships" r:embed="rId5">
            <a:duotone>
              <a:prstClr val="black"/>
              <a:schemeClr val="accent1">
                <a:tint val="45000"/>
                <a:satMod val="400000"/>
              </a:schemeClr>
            </a:duotone>
            <a:extLs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Checked with solid fill"/>
        </a:ext>
      </dgm:extLst>
    </dgm:pt>
    <dgm:pt modelId="{033322A6-8D9D-436F-880D-ECA604F8C5E3}" type="pres">
      <dgm:prSet presAssocID="{15CA6381-02EE-46F1-A89E-2503CECBB1F4}" presName="spaceRect" presStyleCnt="0"/>
      <dgm:spPr/>
    </dgm:pt>
    <dgm:pt modelId="{F256859A-DB6C-4B41-B53B-EFB447B31EAA}" type="pres">
      <dgm:prSet presAssocID="{15CA6381-02EE-46F1-A89E-2503CECBB1F4}" presName="parTx" presStyleLbl="revTx" presStyleIdx="2" presStyleCnt="4">
        <dgm:presLayoutVars>
          <dgm:chMax val="0"/>
          <dgm:chPref val="0"/>
        </dgm:presLayoutVars>
      </dgm:prSet>
      <dgm:spPr/>
      <dgm:t>
        <a:bodyPr/>
        <a:lstStyle/>
        <a:p>
          <a:endParaRPr lang="en-US"/>
        </a:p>
      </dgm:t>
    </dgm:pt>
    <dgm:pt modelId="{24231F68-1C70-476D-B2AB-8456BA9A6DAB}" type="pres">
      <dgm:prSet presAssocID="{30929637-C0FD-40CF-96D4-2AD4C0AFE1F2}" presName="sibTrans" presStyleCnt="0"/>
      <dgm:spPr/>
    </dgm:pt>
    <dgm:pt modelId="{A3D03ECD-DC92-4324-985D-C4997C8067ED}" type="pres">
      <dgm:prSet presAssocID="{893D5589-96FF-42EA-A151-CCCD8A224451}" presName="compNode" presStyleCnt="0"/>
      <dgm:spPr/>
    </dgm:pt>
    <dgm:pt modelId="{2373F5C8-6B33-4B4E-94A6-3B849A851912}" type="pres">
      <dgm:prSet presAssocID="{893D5589-96FF-42EA-A151-CCCD8A224451}" presName="bgRect" presStyleLbl="bgShp" presStyleIdx="3" presStyleCnt="4"/>
      <dgm:spPr/>
    </dgm:pt>
    <dgm:pt modelId="{28F25031-71C0-487B-85FA-5E6FD5CA8456}" type="pres">
      <dgm:prSet presAssocID="{893D5589-96FF-42EA-A151-CCCD8A224451}" presName="iconRect" presStyleLbl="node1" presStyleIdx="3" presStyleCnt="4"/>
      <dgm:spPr>
        <a:blipFill>
          <a:blip xmlns:r="http://schemas.openxmlformats.org/officeDocument/2006/relationships" r:embed="rId7">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Scales of Justice"/>
        </a:ext>
      </dgm:extLst>
    </dgm:pt>
    <dgm:pt modelId="{08C194FE-ABA2-4190-A24C-94E29DDFF622}" type="pres">
      <dgm:prSet presAssocID="{893D5589-96FF-42EA-A151-CCCD8A224451}" presName="spaceRect" presStyleCnt="0"/>
      <dgm:spPr/>
    </dgm:pt>
    <dgm:pt modelId="{5FE58326-E2B9-4CDF-96D2-8688D10C88F6}" type="pres">
      <dgm:prSet presAssocID="{893D5589-96FF-42EA-A151-CCCD8A224451}" presName="parTx" presStyleLbl="revTx" presStyleIdx="3" presStyleCnt="4">
        <dgm:presLayoutVars>
          <dgm:chMax val="0"/>
          <dgm:chPref val="0"/>
        </dgm:presLayoutVars>
      </dgm:prSet>
      <dgm:spPr/>
      <dgm:t>
        <a:bodyPr/>
        <a:lstStyle/>
        <a:p>
          <a:endParaRPr lang="en-US"/>
        </a:p>
      </dgm:t>
    </dgm:pt>
  </dgm:ptLst>
  <dgm:cxnLst>
    <dgm:cxn modelId="{61559707-5B6D-4906-86E8-F4E3BE8155CA}" type="presOf" srcId="{893D5589-96FF-42EA-A151-CCCD8A224451}" destId="{5FE58326-E2B9-4CDF-96D2-8688D10C88F6}" srcOrd="0" destOrd="0" presId="urn:microsoft.com/office/officeart/2018/2/layout/IconVerticalSolidList"/>
    <dgm:cxn modelId="{93E88991-1EF0-4BFF-838B-5F192CF7E9E1}" type="presOf" srcId="{C4AFC291-210D-48F4-81AE-769BE24B275A}" destId="{207A7AB3-B9AD-402A-A51F-94C3C1AB0BE0}" srcOrd="0" destOrd="0" presId="urn:microsoft.com/office/officeart/2018/2/layout/IconVerticalSolidList"/>
    <dgm:cxn modelId="{D28E3570-BB39-45CC-B102-07B6EFF8D2E6}" type="presOf" srcId="{8B7A45AF-30D2-4666-9ACE-5E7E1CE87439}" destId="{E62CB3A3-8E93-4289-9AFC-7E5785559C7E}" srcOrd="0" destOrd="0" presId="urn:microsoft.com/office/officeart/2018/2/layout/IconVerticalSolidList"/>
    <dgm:cxn modelId="{EF2EF1A8-B9C4-4449-BB79-BEAFBED3826D}" srcId="{97D72B0F-AF4B-4B7F-8B1D-6A7569CECBBC}" destId="{C4AFC291-210D-48F4-81AE-769BE24B275A}" srcOrd="1" destOrd="0" parTransId="{6B9E54CD-ECFF-420D-939B-586372C6E23F}" sibTransId="{7DC61EF0-AD3B-45FA-9CF6-105B2FF46656}"/>
    <dgm:cxn modelId="{FDB66796-8F1D-4B31-899F-FAC1D20D9591}" srcId="{97D72B0F-AF4B-4B7F-8B1D-6A7569CECBBC}" destId="{15CA6381-02EE-46F1-A89E-2503CECBB1F4}" srcOrd="2" destOrd="0" parTransId="{E642570A-800E-4162-A1D9-2BA626F5475F}" sibTransId="{30929637-C0FD-40CF-96D4-2AD4C0AFE1F2}"/>
    <dgm:cxn modelId="{B2835A23-4EED-4899-B363-6253E829A8BA}" srcId="{97D72B0F-AF4B-4B7F-8B1D-6A7569CECBBC}" destId="{893D5589-96FF-42EA-A151-CCCD8A224451}" srcOrd="3" destOrd="0" parTransId="{1EE96514-5F4E-4BD8-A3D9-6EC2758FC319}" sibTransId="{AFC18279-DF2A-48B2-A53C-AF66552322B3}"/>
    <dgm:cxn modelId="{AE88548F-2A5A-4662-96A4-0FB286E86BC5}" type="presOf" srcId="{97D72B0F-AF4B-4B7F-8B1D-6A7569CECBBC}" destId="{61342068-2F5E-4BA9-B6E4-6AC364D781DC}" srcOrd="0" destOrd="0" presId="urn:microsoft.com/office/officeart/2018/2/layout/IconVerticalSolidList"/>
    <dgm:cxn modelId="{4CC61FD3-0F53-4B2D-8C60-10D35BB1E8B7}" srcId="{97D72B0F-AF4B-4B7F-8B1D-6A7569CECBBC}" destId="{8B7A45AF-30D2-4666-9ACE-5E7E1CE87439}" srcOrd="0" destOrd="0" parTransId="{35972F25-C920-48D3-B61D-586F9DB60BCB}" sibTransId="{9B44A47C-14F3-45A1-92F1-E77FBC190F0E}"/>
    <dgm:cxn modelId="{846E9B95-0436-4F0A-B082-DD22387A22D3}" type="presOf" srcId="{15CA6381-02EE-46F1-A89E-2503CECBB1F4}" destId="{F256859A-DB6C-4B41-B53B-EFB447B31EAA}" srcOrd="0" destOrd="0" presId="urn:microsoft.com/office/officeart/2018/2/layout/IconVerticalSolidList"/>
    <dgm:cxn modelId="{903F05CA-70CF-4228-A9D0-9BAC29DD11A0}" type="presParOf" srcId="{61342068-2F5E-4BA9-B6E4-6AC364D781DC}" destId="{52D6F40E-D642-47AE-AFF9-A1FF765D7FB8}" srcOrd="0" destOrd="0" presId="urn:microsoft.com/office/officeart/2018/2/layout/IconVerticalSolidList"/>
    <dgm:cxn modelId="{5944389B-0F05-471F-9656-B98146B1AE29}" type="presParOf" srcId="{52D6F40E-D642-47AE-AFF9-A1FF765D7FB8}" destId="{496AED7E-EC14-4070-B511-C5B672C2614A}" srcOrd="0" destOrd="0" presId="urn:microsoft.com/office/officeart/2018/2/layout/IconVerticalSolidList"/>
    <dgm:cxn modelId="{0D9D3F8F-2922-4400-8644-2BF672589E2B}" type="presParOf" srcId="{52D6F40E-D642-47AE-AFF9-A1FF765D7FB8}" destId="{D6FF58A7-3E2D-4883-BC0F-FF6E7386EC9F}" srcOrd="1" destOrd="0" presId="urn:microsoft.com/office/officeart/2018/2/layout/IconVerticalSolidList"/>
    <dgm:cxn modelId="{6F6FD74E-1906-479A-9D04-A9B33C48407E}" type="presParOf" srcId="{52D6F40E-D642-47AE-AFF9-A1FF765D7FB8}" destId="{4389E34E-D1B7-42C5-A590-7C0F9F29ABCC}" srcOrd="2" destOrd="0" presId="urn:microsoft.com/office/officeart/2018/2/layout/IconVerticalSolidList"/>
    <dgm:cxn modelId="{14BE0A19-C836-45D4-8D68-2E9F9CD75DEC}" type="presParOf" srcId="{52D6F40E-D642-47AE-AFF9-A1FF765D7FB8}" destId="{E62CB3A3-8E93-4289-9AFC-7E5785559C7E}" srcOrd="3" destOrd="0" presId="urn:microsoft.com/office/officeart/2018/2/layout/IconVerticalSolidList"/>
    <dgm:cxn modelId="{F1A44CD6-82FA-46BF-9378-017EEA496781}" type="presParOf" srcId="{61342068-2F5E-4BA9-B6E4-6AC364D781DC}" destId="{2185678D-44CE-49A7-96B1-0A913A859B39}" srcOrd="1" destOrd="0" presId="urn:microsoft.com/office/officeart/2018/2/layout/IconVerticalSolidList"/>
    <dgm:cxn modelId="{661869D7-3CE4-45CD-902D-B47A70829C8D}" type="presParOf" srcId="{61342068-2F5E-4BA9-B6E4-6AC364D781DC}" destId="{4366E600-D0EE-474C-9278-A3E81DB06E70}" srcOrd="2" destOrd="0" presId="urn:microsoft.com/office/officeart/2018/2/layout/IconVerticalSolidList"/>
    <dgm:cxn modelId="{1D555230-68C5-46EA-9B77-7F727A9BDF32}" type="presParOf" srcId="{4366E600-D0EE-474C-9278-A3E81DB06E70}" destId="{6836BA9F-BB30-47F2-A87F-3D98474DC8EC}" srcOrd="0" destOrd="0" presId="urn:microsoft.com/office/officeart/2018/2/layout/IconVerticalSolidList"/>
    <dgm:cxn modelId="{C2044953-1E02-4FE8-9AC4-BEFB37B168B0}" type="presParOf" srcId="{4366E600-D0EE-474C-9278-A3E81DB06E70}" destId="{14AC909F-383A-4669-8823-8E95617229B7}" srcOrd="1" destOrd="0" presId="urn:microsoft.com/office/officeart/2018/2/layout/IconVerticalSolidList"/>
    <dgm:cxn modelId="{E4DAB2F8-8D2B-469F-8800-5AA5E86AB98E}" type="presParOf" srcId="{4366E600-D0EE-474C-9278-A3E81DB06E70}" destId="{24B4D8A5-CEE2-4E25-B828-E59BC993B509}" srcOrd="2" destOrd="0" presId="urn:microsoft.com/office/officeart/2018/2/layout/IconVerticalSolidList"/>
    <dgm:cxn modelId="{687745EE-2DF1-4E1D-AA32-A8B0DF4CA1F9}" type="presParOf" srcId="{4366E600-D0EE-474C-9278-A3E81DB06E70}" destId="{207A7AB3-B9AD-402A-A51F-94C3C1AB0BE0}" srcOrd="3" destOrd="0" presId="urn:microsoft.com/office/officeart/2018/2/layout/IconVerticalSolidList"/>
    <dgm:cxn modelId="{9073507B-4ADA-4973-BF8B-45573CC4B2AE}" type="presParOf" srcId="{61342068-2F5E-4BA9-B6E4-6AC364D781DC}" destId="{98189F1B-10AB-4792-AD98-06A6AAE703CA}" srcOrd="3" destOrd="0" presId="urn:microsoft.com/office/officeart/2018/2/layout/IconVerticalSolidList"/>
    <dgm:cxn modelId="{884A301B-EC5F-43C8-AACA-6D39BD492A02}" type="presParOf" srcId="{61342068-2F5E-4BA9-B6E4-6AC364D781DC}" destId="{B7B1B223-BA3F-45B6-9F6A-9B2D47AF8242}" srcOrd="4" destOrd="0" presId="urn:microsoft.com/office/officeart/2018/2/layout/IconVerticalSolidList"/>
    <dgm:cxn modelId="{8DA35E27-EBC3-4E35-9E8D-263153809ACB}" type="presParOf" srcId="{B7B1B223-BA3F-45B6-9F6A-9B2D47AF8242}" destId="{96FF11BF-6909-4AA4-A40D-8685B9585845}" srcOrd="0" destOrd="0" presId="urn:microsoft.com/office/officeart/2018/2/layout/IconVerticalSolidList"/>
    <dgm:cxn modelId="{669DA3C7-C7FA-4362-9F40-C626CB383343}" type="presParOf" srcId="{B7B1B223-BA3F-45B6-9F6A-9B2D47AF8242}" destId="{CC927FC2-334A-4F7D-9F0C-AB0370C7A377}" srcOrd="1" destOrd="0" presId="urn:microsoft.com/office/officeart/2018/2/layout/IconVerticalSolidList"/>
    <dgm:cxn modelId="{E8D12D97-2EE7-4CB1-8FB7-157E9E9D2799}" type="presParOf" srcId="{B7B1B223-BA3F-45B6-9F6A-9B2D47AF8242}" destId="{033322A6-8D9D-436F-880D-ECA604F8C5E3}" srcOrd="2" destOrd="0" presId="urn:microsoft.com/office/officeart/2018/2/layout/IconVerticalSolidList"/>
    <dgm:cxn modelId="{ADDF4E19-385C-43E1-9DF5-A76712E8C904}" type="presParOf" srcId="{B7B1B223-BA3F-45B6-9F6A-9B2D47AF8242}" destId="{F256859A-DB6C-4B41-B53B-EFB447B31EAA}" srcOrd="3" destOrd="0" presId="urn:microsoft.com/office/officeart/2018/2/layout/IconVerticalSolidList"/>
    <dgm:cxn modelId="{B426CC40-6AF8-4D81-BA64-772BF3B49370}" type="presParOf" srcId="{61342068-2F5E-4BA9-B6E4-6AC364D781DC}" destId="{24231F68-1C70-476D-B2AB-8456BA9A6DAB}" srcOrd="5" destOrd="0" presId="urn:microsoft.com/office/officeart/2018/2/layout/IconVerticalSolidList"/>
    <dgm:cxn modelId="{D14631F6-BE86-48EA-88F1-19CE660DEB4C}" type="presParOf" srcId="{61342068-2F5E-4BA9-B6E4-6AC364D781DC}" destId="{A3D03ECD-DC92-4324-985D-C4997C8067ED}" srcOrd="6" destOrd="0" presId="urn:microsoft.com/office/officeart/2018/2/layout/IconVerticalSolidList"/>
    <dgm:cxn modelId="{13D8BBBB-9544-4A8A-9E46-8D9AD3991C13}" type="presParOf" srcId="{A3D03ECD-DC92-4324-985D-C4997C8067ED}" destId="{2373F5C8-6B33-4B4E-94A6-3B849A851912}" srcOrd="0" destOrd="0" presId="urn:microsoft.com/office/officeart/2018/2/layout/IconVerticalSolidList"/>
    <dgm:cxn modelId="{0ED0E4CB-EA90-4E4F-B4EB-9E267993F512}" type="presParOf" srcId="{A3D03ECD-DC92-4324-985D-C4997C8067ED}" destId="{28F25031-71C0-487B-85FA-5E6FD5CA8456}" srcOrd="1" destOrd="0" presId="urn:microsoft.com/office/officeart/2018/2/layout/IconVerticalSolidList"/>
    <dgm:cxn modelId="{7012EDC7-92D8-42C3-B2BC-E33A1F8F43E9}" type="presParOf" srcId="{A3D03ECD-DC92-4324-985D-C4997C8067ED}" destId="{08C194FE-ABA2-4190-A24C-94E29DDFF622}" srcOrd="2" destOrd="0" presId="urn:microsoft.com/office/officeart/2018/2/layout/IconVerticalSolidList"/>
    <dgm:cxn modelId="{E95E98E5-0752-4F07-AA82-7002C137D1B1}" type="presParOf" srcId="{A3D03ECD-DC92-4324-985D-C4997C8067ED}" destId="{5FE58326-E2B9-4CDF-96D2-8688D10C88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EC792C-0CD7-428B-AD4B-8A556D5EDA3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AC5CD42-68DB-418E-AAA5-E6A7856EE95B}">
      <dgm:prSet custT="1"/>
      <dgm:spPr/>
      <dgm:t>
        <a:bodyPr/>
        <a:lstStyle/>
        <a:p>
          <a:r>
            <a:rPr lang="en-US" sz="2200" dirty="0"/>
            <a:t>A protocol to address requests for non-urgent care by uninsured patients requires a  multidisciplinary approach grounded in ethical principles, thoughtfully balancing obligations to uninsured patients, staff, the organization, and the broader community.</a:t>
          </a:r>
        </a:p>
      </dgm:t>
    </dgm:pt>
    <dgm:pt modelId="{D9A9B10C-D4DB-48BA-AE69-57A6194F5F33}" type="parTrans" cxnId="{0BF13BF5-9AD4-4926-B3B9-97EC49926CAD}">
      <dgm:prSet/>
      <dgm:spPr/>
      <dgm:t>
        <a:bodyPr/>
        <a:lstStyle/>
        <a:p>
          <a:endParaRPr lang="en-US"/>
        </a:p>
      </dgm:t>
    </dgm:pt>
    <dgm:pt modelId="{26D42A8A-4602-4AC4-B8EB-EC994AF5D8F9}" type="sibTrans" cxnId="{0BF13BF5-9AD4-4926-B3B9-97EC49926CAD}">
      <dgm:prSet/>
      <dgm:spPr/>
      <dgm:t>
        <a:bodyPr/>
        <a:lstStyle/>
        <a:p>
          <a:endParaRPr lang="en-US"/>
        </a:p>
      </dgm:t>
    </dgm:pt>
    <dgm:pt modelId="{44B604DB-550C-47FD-B7F0-7622DE935DCD}">
      <dgm:prSet custT="1"/>
      <dgm:spPr/>
      <dgm:t>
        <a:bodyPr/>
        <a:lstStyle/>
        <a:p>
          <a:r>
            <a:rPr lang="en-US" sz="2200" dirty="0"/>
            <a:t>Establishing a clear and transparent process fosters </a:t>
          </a:r>
          <a:r>
            <a:rPr lang="en-US" sz="2200" b="1" dirty="0">
              <a:solidFill>
                <a:srgbClr val="0070C0"/>
              </a:solidFill>
            </a:rPr>
            <a:t>trust</a:t>
          </a:r>
          <a:r>
            <a:rPr lang="en-US" sz="2200" dirty="0"/>
            <a:t> and </a:t>
          </a:r>
          <a:r>
            <a:rPr lang="en-US" sz="2200" b="1" dirty="0">
              <a:solidFill>
                <a:srgbClr val="0070C0"/>
              </a:solidFill>
            </a:rPr>
            <a:t>accountability</a:t>
          </a:r>
          <a:r>
            <a:rPr lang="en-US" sz="2200" dirty="0"/>
            <a:t>, ensuring that  everyone involved in providing care to uninsured patients understands their roles and responsibilities.</a:t>
          </a:r>
        </a:p>
      </dgm:t>
    </dgm:pt>
    <dgm:pt modelId="{FC70C25B-598E-4773-9522-1F658CA561FD}" type="parTrans" cxnId="{63925E0C-F1F5-4460-9D8A-02A8AEA43B2A}">
      <dgm:prSet/>
      <dgm:spPr/>
      <dgm:t>
        <a:bodyPr/>
        <a:lstStyle/>
        <a:p>
          <a:endParaRPr lang="en-US"/>
        </a:p>
      </dgm:t>
    </dgm:pt>
    <dgm:pt modelId="{CA58176F-F8F7-4089-BBE3-7D1DF87A8143}" type="sibTrans" cxnId="{63925E0C-F1F5-4460-9D8A-02A8AEA43B2A}">
      <dgm:prSet/>
      <dgm:spPr/>
      <dgm:t>
        <a:bodyPr/>
        <a:lstStyle/>
        <a:p>
          <a:endParaRPr lang="en-US"/>
        </a:p>
      </dgm:t>
    </dgm:pt>
    <dgm:pt modelId="{9B440F90-4A0E-4A3B-80AC-A0F94497F1C3}" type="pres">
      <dgm:prSet presAssocID="{F8EC792C-0CD7-428B-AD4B-8A556D5EDA34}" presName="root" presStyleCnt="0">
        <dgm:presLayoutVars>
          <dgm:dir/>
          <dgm:resizeHandles val="exact"/>
        </dgm:presLayoutVars>
      </dgm:prSet>
      <dgm:spPr/>
      <dgm:t>
        <a:bodyPr/>
        <a:lstStyle/>
        <a:p>
          <a:endParaRPr lang="en-US"/>
        </a:p>
      </dgm:t>
    </dgm:pt>
    <dgm:pt modelId="{67485844-E89E-43CD-AE60-EF59575C3467}" type="pres">
      <dgm:prSet presAssocID="{5AC5CD42-68DB-418E-AAA5-E6A7856EE95B}" presName="compNode" presStyleCnt="0"/>
      <dgm:spPr/>
    </dgm:pt>
    <dgm:pt modelId="{F50CBBC4-9279-4903-8E1E-CDC9B7423559}" type="pres">
      <dgm:prSet presAssocID="{5AC5CD42-68DB-418E-AAA5-E6A7856EE95B}" presName="bgRect" presStyleLbl="bgShp" presStyleIdx="0" presStyleCnt="2"/>
      <dgm:spPr/>
    </dgm:pt>
    <dgm:pt modelId="{65867083-5E91-4B3E-8C3A-7BC51E7DD694}" type="pres">
      <dgm:prSet presAssocID="{5AC5CD42-68DB-418E-AAA5-E6A7856EE95B}" presName="iconRect" presStyleLbl="node1" presStyleIdx="0" presStyleCnt="2"/>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tacked Rocks with solid fill"/>
        </a:ext>
      </dgm:extLst>
    </dgm:pt>
    <dgm:pt modelId="{E0ECA58C-70CC-4061-91A0-8FA07D7CC50E}" type="pres">
      <dgm:prSet presAssocID="{5AC5CD42-68DB-418E-AAA5-E6A7856EE95B}" presName="spaceRect" presStyleCnt="0"/>
      <dgm:spPr/>
    </dgm:pt>
    <dgm:pt modelId="{B6A2B3F0-AD1C-4DED-A182-F44FF419BBB0}" type="pres">
      <dgm:prSet presAssocID="{5AC5CD42-68DB-418E-AAA5-E6A7856EE95B}" presName="parTx" presStyleLbl="revTx" presStyleIdx="0" presStyleCnt="2">
        <dgm:presLayoutVars>
          <dgm:chMax val="0"/>
          <dgm:chPref val="0"/>
        </dgm:presLayoutVars>
      </dgm:prSet>
      <dgm:spPr/>
      <dgm:t>
        <a:bodyPr/>
        <a:lstStyle/>
        <a:p>
          <a:endParaRPr lang="en-US"/>
        </a:p>
      </dgm:t>
    </dgm:pt>
    <dgm:pt modelId="{7AF39AFD-D697-4317-ACDB-09D58F77A253}" type="pres">
      <dgm:prSet presAssocID="{26D42A8A-4602-4AC4-B8EB-EC994AF5D8F9}" presName="sibTrans" presStyleCnt="0"/>
      <dgm:spPr/>
    </dgm:pt>
    <dgm:pt modelId="{452B5E7A-ED30-4105-91E7-EEC8CB4A6803}" type="pres">
      <dgm:prSet presAssocID="{44B604DB-550C-47FD-B7F0-7622DE935DCD}" presName="compNode" presStyleCnt="0"/>
      <dgm:spPr/>
    </dgm:pt>
    <dgm:pt modelId="{1630EAC8-C115-4339-821A-2A78DDEA294A}" type="pres">
      <dgm:prSet presAssocID="{44B604DB-550C-47FD-B7F0-7622DE935DCD}" presName="bgRect" presStyleLbl="bgShp" presStyleIdx="1" presStyleCnt="2"/>
      <dgm:spPr/>
    </dgm:pt>
    <dgm:pt modelId="{CCD916B8-CE86-4AB5-B4F0-5D0D49248F8A}" type="pres">
      <dgm:prSet presAssocID="{44B604DB-550C-47FD-B7F0-7622DE935DCD}" presName="iconRect" presStyleLbl="node1" presStyleIdx="1" presStyleCnt="2"/>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8A6C8212-FD29-4582-9A53-4F2867AB152A}" type="pres">
      <dgm:prSet presAssocID="{44B604DB-550C-47FD-B7F0-7622DE935DCD}" presName="spaceRect" presStyleCnt="0"/>
      <dgm:spPr/>
    </dgm:pt>
    <dgm:pt modelId="{F97B3C4C-5796-46FC-90FC-F6A23F78C017}" type="pres">
      <dgm:prSet presAssocID="{44B604DB-550C-47FD-B7F0-7622DE935DCD}" presName="parTx" presStyleLbl="revTx" presStyleIdx="1" presStyleCnt="2">
        <dgm:presLayoutVars>
          <dgm:chMax val="0"/>
          <dgm:chPref val="0"/>
        </dgm:presLayoutVars>
      </dgm:prSet>
      <dgm:spPr/>
      <dgm:t>
        <a:bodyPr/>
        <a:lstStyle/>
        <a:p>
          <a:endParaRPr lang="en-US"/>
        </a:p>
      </dgm:t>
    </dgm:pt>
  </dgm:ptLst>
  <dgm:cxnLst>
    <dgm:cxn modelId="{63925E0C-F1F5-4460-9D8A-02A8AEA43B2A}" srcId="{F8EC792C-0CD7-428B-AD4B-8A556D5EDA34}" destId="{44B604DB-550C-47FD-B7F0-7622DE935DCD}" srcOrd="1" destOrd="0" parTransId="{FC70C25B-598E-4773-9522-1F658CA561FD}" sibTransId="{CA58176F-F8F7-4089-BBE3-7D1DF87A8143}"/>
    <dgm:cxn modelId="{0BF13BF5-9AD4-4926-B3B9-97EC49926CAD}" srcId="{F8EC792C-0CD7-428B-AD4B-8A556D5EDA34}" destId="{5AC5CD42-68DB-418E-AAA5-E6A7856EE95B}" srcOrd="0" destOrd="0" parTransId="{D9A9B10C-D4DB-48BA-AE69-57A6194F5F33}" sibTransId="{26D42A8A-4602-4AC4-B8EB-EC994AF5D8F9}"/>
    <dgm:cxn modelId="{F2C939F7-AF06-4D8A-9FAF-616E3E63D3A6}" type="presOf" srcId="{44B604DB-550C-47FD-B7F0-7622DE935DCD}" destId="{F97B3C4C-5796-46FC-90FC-F6A23F78C017}" srcOrd="0" destOrd="0" presId="urn:microsoft.com/office/officeart/2018/2/layout/IconVerticalSolidList"/>
    <dgm:cxn modelId="{39C5066E-A99E-4FDC-B6D1-D940C256EDE3}" type="presOf" srcId="{F8EC792C-0CD7-428B-AD4B-8A556D5EDA34}" destId="{9B440F90-4A0E-4A3B-80AC-A0F94497F1C3}" srcOrd="0" destOrd="0" presId="urn:microsoft.com/office/officeart/2018/2/layout/IconVerticalSolidList"/>
    <dgm:cxn modelId="{ADD93070-902B-418A-A40F-B6BCFA55502B}" type="presOf" srcId="{5AC5CD42-68DB-418E-AAA5-E6A7856EE95B}" destId="{B6A2B3F0-AD1C-4DED-A182-F44FF419BBB0}" srcOrd="0" destOrd="0" presId="urn:microsoft.com/office/officeart/2018/2/layout/IconVerticalSolidList"/>
    <dgm:cxn modelId="{39152E9D-1813-4375-A002-31692C978B8D}" type="presParOf" srcId="{9B440F90-4A0E-4A3B-80AC-A0F94497F1C3}" destId="{67485844-E89E-43CD-AE60-EF59575C3467}" srcOrd="0" destOrd="0" presId="urn:microsoft.com/office/officeart/2018/2/layout/IconVerticalSolidList"/>
    <dgm:cxn modelId="{895BD793-A715-4581-9770-330DBED48F50}" type="presParOf" srcId="{67485844-E89E-43CD-AE60-EF59575C3467}" destId="{F50CBBC4-9279-4903-8E1E-CDC9B7423559}" srcOrd="0" destOrd="0" presId="urn:microsoft.com/office/officeart/2018/2/layout/IconVerticalSolidList"/>
    <dgm:cxn modelId="{AEFFFF3D-C30A-4B54-8247-A40F5E47AE16}" type="presParOf" srcId="{67485844-E89E-43CD-AE60-EF59575C3467}" destId="{65867083-5E91-4B3E-8C3A-7BC51E7DD694}" srcOrd="1" destOrd="0" presId="urn:microsoft.com/office/officeart/2018/2/layout/IconVerticalSolidList"/>
    <dgm:cxn modelId="{27D9AF04-5CEC-4122-9144-2148ECFC7D79}" type="presParOf" srcId="{67485844-E89E-43CD-AE60-EF59575C3467}" destId="{E0ECA58C-70CC-4061-91A0-8FA07D7CC50E}" srcOrd="2" destOrd="0" presId="urn:microsoft.com/office/officeart/2018/2/layout/IconVerticalSolidList"/>
    <dgm:cxn modelId="{E44507F8-98C6-46E4-9851-C5EDF1154E1B}" type="presParOf" srcId="{67485844-E89E-43CD-AE60-EF59575C3467}" destId="{B6A2B3F0-AD1C-4DED-A182-F44FF419BBB0}" srcOrd="3" destOrd="0" presId="urn:microsoft.com/office/officeart/2018/2/layout/IconVerticalSolidList"/>
    <dgm:cxn modelId="{42296F90-5193-47DC-8CF3-38C2B36B33E1}" type="presParOf" srcId="{9B440F90-4A0E-4A3B-80AC-A0F94497F1C3}" destId="{7AF39AFD-D697-4317-ACDB-09D58F77A253}" srcOrd="1" destOrd="0" presId="urn:microsoft.com/office/officeart/2018/2/layout/IconVerticalSolidList"/>
    <dgm:cxn modelId="{739D4D24-3F88-4F16-B066-8679323DA9E3}" type="presParOf" srcId="{9B440F90-4A0E-4A3B-80AC-A0F94497F1C3}" destId="{452B5E7A-ED30-4105-91E7-EEC8CB4A6803}" srcOrd="2" destOrd="0" presId="urn:microsoft.com/office/officeart/2018/2/layout/IconVerticalSolidList"/>
    <dgm:cxn modelId="{70770F69-EE4D-4713-941F-96B8F2E51776}" type="presParOf" srcId="{452B5E7A-ED30-4105-91E7-EEC8CB4A6803}" destId="{1630EAC8-C115-4339-821A-2A78DDEA294A}" srcOrd="0" destOrd="0" presId="urn:microsoft.com/office/officeart/2018/2/layout/IconVerticalSolidList"/>
    <dgm:cxn modelId="{ED1DB4C3-4DB8-41A3-A7B9-7B86C89DDF43}" type="presParOf" srcId="{452B5E7A-ED30-4105-91E7-EEC8CB4A6803}" destId="{CCD916B8-CE86-4AB5-B4F0-5D0D49248F8A}" srcOrd="1" destOrd="0" presId="urn:microsoft.com/office/officeart/2018/2/layout/IconVerticalSolidList"/>
    <dgm:cxn modelId="{BEC361ED-0534-4349-9CAD-1549E266A57F}" type="presParOf" srcId="{452B5E7A-ED30-4105-91E7-EEC8CB4A6803}" destId="{8A6C8212-FD29-4582-9A53-4F2867AB152A}" srcOrd="2" destOrd="0" presId="urn:microsoft.com/office/officeart/2018/2/layout/IconVerticalSolidList"/>
    <dgm:cxn modelId="{E576A600-2149-41EA-8D16-26A26A772390}" type="presParOf" srcId="{452B5E7A-ED30-4105-91E7-EEC8CB4A6803}" destId="{F97B3C4C-5796-46FC-90FC-F6A23F78C01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354E05-8985-4017-A36B-DAD6838837E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2BBA209-E82D-41B1-A060-1DEAF4FDF10B}">
      <dgm:prSet/>
      <dgm:spPr/>
      <dgm:t>
        <a:bodyPr/>
        <a:lstStyle/>
        <a:p>
          <a:r>
            <a:rPr lang="en-US"/>
            <a:t>Broader debates concerning Ontario and/or Canada’s overall approach to providing care for uninsured patients </a:t>
          </a:r>
        </a:p>
      </dgm:t>
    </dgm:pt>
    <dgm:pt modelId="{03ADA7A4-633B-42EF-9741-9E774F66D1C1}" type="parTrans" cxnId="{9583170A-DE5C-4824-9C35-059A4BA41F91}">
      <dgm:prSet/>
      <dgm:spPr/>
      <dgm:t>
        <a:bodyPr/>
        <a:lstStyle/>
        <a:p>
          <a:endParaRPr lang="en-US"/>
        </a:p>
      </dgm:t>
    </dgm:pt>
    <dgm:pt modelId="{D375AF0E-1559-4B21-A0B5-3B740853F0AD}" type="sibTrans" cxnId="{9583170A-DE5C-4824-9C35-059A4BA41F91}">
      <dgm:prSet/>
      <dgm:spPr/>
      <dgm:t>
        <a:bodyPr/>
        <a:lstStyle/>
        <a:p>
          <a:endParaRPr lang="en-US"/>
        </a:p>
      </dgm:t>
    </dgm:pt>
    <dgm:pt modelId="{1EFEDC55-A96C-4759-8F66-B74A272693F9}">
      <dgm:prSet/>
      <dgm:spPr/>
      <dgm:t>
        <a:bodyPr/>
        <a:lstStyle/>
        <a:p>
          <a:r>
            <a:rPr lang="en-US"/>
            <a:t>Global justice questions or international policy issues related to healthcare access </a:t>
          </a:r>
        </a:p>
      </dgm:t>
    </dgm:pt>
    <dgm:pt modelId="{4AEA67C6-892E-4121-A5C0-18C2031B7E7C}" type="parTrans" cxnId="{2756B978-D87E-4774-B1B2-18F3CD39B666}">
      <dgm:prSet/>
      <dgm:spPr/>
      <dgm:t>
        <a:bodyPr/>
        <a:lstStyle/>
        <a:p>
          <a:endParaRPr lang="en-US"/>
        </a:p>
      </dgm:t>
    </dgm:pt>
    <dgm:pt modelId="{36840BE1-9BB7-4007-9D54-14F4F95D631C}" type="sibTrans" cxnId="{2756B978-D87E-4774-B1B2-18F3CD39B666}">
      <dgm:prSet/>
      <dgm:spPr/>
      <dgm:t>
        <a:bodyPr/>
        <a:lstStyle/>
        <a:p>
          <a:endParaRPr lang="en-US"/>
        </a:p>
      </dgm:t>
    </dgm:pt>
    <dgm:pt modelId="{DB9EE6A2-4498-474F-AA7C-411594F842F7}" type="pres">
      <dgm:prSet presAssocID="{22354E05-8985-4017-A36B-DAD6838837EA}" presName="root" presStyleCnt="0">
        <dgm:presLayoutVars>
          <dgm:dir/>
          <dgm:resizeHandles val="exact"/>
        </dgm:presLayoutVars>
      </dgm:prSet>
      <dgm:spPr/>
      <dgm:t>
        <a:bodyPr/>
        <a:lstStyle/>
        <a:p>
          <a:endParaRPr lang="en-US"/>
        </a:p>
      </dgm:t>
    </dgm:pt>
    <dgm:pt modelId="{B507DE79-A611-4E5B-8981-38F84D676C47}" type="pres">
      <dgm:prSet presAssocID="{92BBA209-E82D-41B1-A060-1DEAF4FDF10B}" presName="compNode" presStyleCnt="0"/>
      <dgm:spPr/>
    </dgm:pt>
    <dgm:pt modelId="{1BA40090-00BC-4324-9C16-C851135865D6}" type="pres">
      <dgm:prSet presAssocID="{92BBA209-E82D-41B1-A060-1DEAF4FDF10B}" presName="bgRect" presStyleLbl="bgShp" presStyleIdx="0" presStyleCnt="2"/>
      <dgm:spPr/>
    </dgm:pt>
    <dgm:pt modelId="{6E731E18-8B61-48A7-9C89-1DEBB8E3534B}" type="pres">
      <dgm:prSet presAssocID="{92BBA209-E82D-41B1-A060-1DEAF4FDF10B}" presName="iconRect" presStyleLbl="node1" presStyleIdx="0" presStyleCnt="2"/>
      <dgm:spPr>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2E7A9B03-103B-4BDF-8388-F862C23E5FB7}" type="pres">
      <dgm:prSet presAssocID="{92BBA209-E82D-41B1-A060-1DEAF4FDF10B}" presName="spaceRect" presStyleCnt="0"/>
      <dgm:spPr/>
    </dgm:pt>
    <dgm:pt modelId="{B7121F40-A895-411C-9257-EC760412874B}" type="pres">
      <dgm:prSet presAssocID="{92BBA209-E82D-41B1-A060-1DEAF4FDF10B}" presName="parTx" presStyleLbl="revTx" presStyleIdx="0" presStyleCnt="2">
        <dgm:presLayoutVars>
          <dgm:chMax val="0"/>
          <dgm:chPref val="0"/>
        </dgm:presLayoutVars>
      </dgm:prSet>
      <dgm:spPr/>
      <dgm:t>
        <a:bodyPr/>
        <a:lstStyle/>
        <a:p>
          <a:endParaRPr lang="en-US"/>
        </a:p>
      </dgm:t>
    </dgm:pt>
    <dgm:pt modelId="{5CB46CED-FA6F-4AE9-88CA-9565BB3EA719}" type="pres">
      <dgm:prSet presAssocID="{D375AF0E-1559-4B21-A0B5-3B740853F0AD}" presName="sibTrans" presStyleCnt="0"/>
      <dgm:spPr/>
    </dgm:pt>
    <dgm:pt modelId="{FFDD8F9B-8247-4E64-A621-3E14BCEC978B}" type="pres">
      <dgm:prSet presAssocID="{1EFEDC55-A96C-4759-8F66-B74A272693F9}" presName="compNode" presStyleCnt="0"/>
      <dgm:spPr/>
    </dgm:pt>
    <dgm:pt modelId="{A2D66E26-8582-44FF-B3A4-19E200D64C72}" type="pres">
      <dgm:prSet presAssocID="{1EFEDC55-A96C-4759-8F66-B74A272693F9}" presName="bgRect" presStyleLbl="bgShp" presStyleIdx="1" presStyleCnt="2"/>
      <dgm:spPr/>
    </dgm:pt>
    <dgm:pt modelId="{5C694469-2BB5-4A69-8E58-CBBCC179A69F}" type="pres">
      <dgm:prSet presAssocID="{1EFEDC55-A96C-4759-8F66-B74A272693F9}" presName="iconRect" presStyleLbl="node1" presStyleIdx="1" presStyleCnt="2" custLinFactNeighborX="3186" custLinFactNeighborY="1422"/>
      <dgm:spPr>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orld with solid fill"/>
        </a:ext>
      </dgm:extLst>
    </dgm:pt>
    <dgm:pt modelId="{F0C1CB6F-0E9C-4A3B-9AEE-80DCCA083F97}" type="pres">
      <dgm:prSet presAssocID="{1EFEDC55-A96C-4759-8F66-B74A272693F9}" presName="spaceRect" presStyleCnt="0"/>
      <dgm:spPr/>
    </dgm:pt>
    <dgm:pt modelId="{83499C01-E854-4A59-9C7A-015E39CAD7F1}" type="pres">
      <dgm:prSet presAssocID="{1EFEDC55-A96C-4759-8F66-B74A272693F9}" presName="parTx" presStyleLbl="revTx" presStyleIdx="1" presStyleCnt="2">
        <dgm:presLayoutVars>
          <dgm:chMax val="0"/>
          <dgm:chPref val="0"/>
        </dgm:presLayoutVars>
      </dgm:prSet>
      <dgm:spPr/>
      <dgm:t>
        <a:bodyPr/>
        <a:lstStyle/>
        <a:p>
          <a:endParaRPr lang="en-US"/>
        </a:p>
      </dgm:t>
    </dgm:pt>
  </dgm:ptLst>
  <dgm:cxnLst>
    <dgm:cxn modelId="{9583170A-DE5C-4824-9C35-059A4BA41F91}" srcId="{22354E05-8985-4017-A36B-DAD6838837EA}" destId="{92BBA209-E82D-41B1-A060-1DEAF4FDF10B}" srcOrd="0" destOrd="0" parTransId="{03ADA7A4-633B-42EF-9741-9E774F66D1C1}" sibTransId="{D375AF0E-1559-4B21-A0B5-3B740853F0AD}"/>
    <dgm:cxn modelId="{5911C162-1ADE-4794-9E1E-FD06FA54EBD7}" type="presOf" srcId="{22354E05-8985-4017-A36B-DAD6838837EA}" destId="{DB9EE6A2-4498-474F-AA7C-411594F842F7}" srcOrd="0" destOrd="0" presId="urn:microsoft.com/office/officeart/2018/2/layout/IconVerticalSolidList"/>
    <dgm:cxn modelId="{2756B978-D87E-4774-B1B2-18F3CD39B666}" srcId="{22354E05-8985-4017-A36B-DAD6838837EA}" destId="{1EFEDC55-A96C-4759-8F66-B74A272693F9}" srcOrd="1" destOrd="0" parTransId="{4AEA67C6-892E-4121-A5C0-18C2031B7E7C}" sibTransId="{36840BE1-9BB7-4007-9D54-14F4F95D631C}"/>
    <dgm:cxn modelId="{AD660B7B-F899-4366-8BF3-2320D321A760}" type="presOf" srcId="{92BBA209-E82D-41B1-A060-1DEAF4FDF10B}" destId="{B7121F40-A895-411C-9257-EC760412874B}" srcOrd="0" destOrd="0" presId="urn:microsoft.com/office/officeart/2018/2/layout/IconVerticalSolidList"/>
    <dgm:cxn modelId="{3508318A-EAAE-4EF5-803C-AD91AA1580D8}" type="presOf" srcId="{1EFEDC55-A96C-4759-8F66-B74A272693F9}" destId="{83499C01-E854-4A59-9C7A-015E39CAD7F1}" srcOrd="0" destOrd="0" presId="urn:microsoft.com/office/officeart/2018/2/layout/IconVerticalSolidList"/>
    <dgm:cxn modelId="{55A307C2-6BEE-4F05-A9D3-53B58D110038}" type="presParOf" srcId="{DB9EE6A2-4498-474F-AA7C-411594F842F7}" destId="{B507DE79-A611-4E5B-8981-38F84D676C47}" srcOrd="0" destOrd="0" presId="urn:microsoft.com/office/officeart/2018/2/layout/IconVerticalSolidList"/>
    <dgm:cxn modelId="{3D9FF3FB-A1D5-4261-9BEE-71ACEE10317F}" type="presParOf" srcId="{B507DE79-A611-4E5B-8981-38F84D676C47}" destId="{1BA40090-00BC-4324-9C16-C851135865D6}" srcOrd="0" destOrd="0" presId="urn:microsoft.com/office/officeart/2018/2/layout/IconVerticalSolidList"/>
    <dgm:cxn modelId="{64FA9230-48E3-4D46-83DE-D1D8C07F5B94}" type="presParOf" srcId="{B507DE79-A611-4E5B-8981-38F84D676C47}" destId="{6E731E18-8B61-48A7-9C89-1DEBB8E3534B}" srcOrd="1" destOrd="0" presId="urn:microsoft.com/office/officeart/2018/2/layout/IconVerticalSolidList"/>
    <dgm:cxn modelId="{1AC3A72C-59DA-4D8E-8A95-07AA084D6B66}" type="presParOf" srcId="{B507DE79-A611-4E5B-8981-38F84D676C47}" destId="{2E7A9B03-103B-4BDF-8388-F862C23E5FB7}" srcOrd="2" destOrd="0" presId="urn:microsoft.com/office/officeart/2018/2/layout/IconVerticalSolidList"/>
    <dgm:cxn modelId="{C6B88FD3-3684-4A3D-BD87-74C285652C6F}" type="presParOf" srcId="{B507DE79-A611-4E5B-8981-38F84D676C47}" destId="{B7121F40-A895-411C-9257-EC760412874B}" srcOrd="3" destOrd="0" presId="urn:microsoft.com/office/officeart/2018/2/layout/IconVerticalSolidList"/>
    <dgm:cxn modelId="{3E5A8F2D-DD2B-4220-8B86-7A948FACC377}" type="presParOf" srcId="{DB9EE6A2-4498-474F-AA7C-411594F842F7}" destId="{5CB46CED-FA6F-4AE9-88CA-9565BB3EA719}" srcOrd="1" destOrd="0" presId="urn:microsoft.com/office/officeart/2018/2/layout/IconVerticalSolidList"/>
    <dgm:cxn modelId="{6A5A8E17-4781-434C-957F-CC7C7F6E17A1}" type="presParOf" srcId="{DB9EE6A2-4498-474F-AA7C-411594F842F7}" destId="{FFDD8F9B-8247-4E64-A621-3E14BCEC978B}" srcOrd="2" destOrd="0" presId="urn:microsoft.com/office/officeart/2018/2/layout/IconVerticalSolidList"/>
    <dgm:cxn modelId="{2CA9C1CA-3865-465E-925A-B273D685DE75}" type="presParOf" srcId="{FFDD8F9B-8247-4E64-A621-3E14BCEC978B}" destId="{A2D66E26-8582-44FF-B3A4-19E200D64C72}" srcOrd="0" destOrd="0" presId="urn:microsoft.com/office/officeart/2018/2/layout/IconVerticalSolidList"/>
    <dgm:cxn modelId="{C5E89725-0F41-4D56-AC65-07B6E0CD62E4}" type="presParOf" srcId="{FFDD8F9B-8247-4E64-A621-3E14BCEC978B}" destId="{5C694469-2BB5-4A69-8E58-CBBCC179A69F}" srcOrd="1" destOrd="0" presId="urn:microsoft.com/office/officeart/2018/2/layout/IconVerticalSolidList"/>
    <dgm:cxn modelId="{D673660C-B33A-44C6-A3C7-881BF7787D06}" type="presParOf" srcId="{FFDD8F9B-8247-4E64-A621-3E14BCEC978B}" destId="{F0C1CB6F-0E9C-4A3B-9AEE-80DCCA083F97}" srcOrd="2" destOrd="0" presId="urn:microsoft.com/office/officeart/2018/2/layout/IconVerticalSolidList"/>
    <dgm:cxn modelId="{397E85E7-6F8E-4470-BF0B-3907174084A6}" type="presParOf" srcId="{FFDD8F9B-8247-4E64-A621-3E14BCEC978B}" destId="{83499C01-E854-4A59-9C7A-015E39CAD7F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FF25B8-BBD3-42CC-9183-BA70C0CB9490}"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A062C78-88F5-4A76-B923-EFEA50BC9F6E}">
      <dgm:prSet/>
      <dgm:spPr/>
      <dgm:t>
        <a:bodyPr/>
        <a:lstStyle/>
        <a:p>
          <a:r>
            <a:rPr lang="en-US" b="1" dirty="0"/>
            <a:t>To qualify for OHIP, one must meet these minimum qualifications: </a:t>
          </a:r>
        </a:p>
      </dgm:t>
    </dgm:pt>
    <dgm:pt modelId="{9357A064-E141-40D5-8061-322C615C02F9}" type="parTrans" cxnId="{2DC3F121-8604-4F9B-ADC3-85AE39149628}">
      <dgm:prSet/>
      <dgm:spPr/>
      <dgm:t>
        <a:bodyPr/>
        <a:lstStyle/>
        <a:p>
          <a:endParaRPr lang="en-US"/>
        </a:p>
      </dgm:t>
    </dgm:pt>
    <dgm:pt modelId="{EA8838C2-A36E-46A1-BB3A-915406173B13}" type="sibTrans" cxnId="{2DC3F121-8604-4F9B-ADC3-85AE39149628}">
      <dgm:prSet/>
      <dgm:spPr/>
      <dgm:t>
        <a:bodyPr/>
        <a:lstStyle/>
        <a:p>
          <a:endParaRPr lang="en-US"/>
        </a:p>
      </dgm:t>
    </dgm:pt>
    <dgm:pt modelId="{2660D77D-D026-4051-BF62-F94B51525810}">
      <dgm:prSet/>
      <dgm:spPr/>
      <dgm:t>
        <a:bodyPr/>
        <a:lstStyle/>
        <a:p>
          <a:r>
            <a:rPr lang="en-US" dirty="0"/>
            <a:t>Be physically in Ontario for 153 days in any 12‑month period</a:t>
          </a:r>
        </a:p>
      </dgm:t>
    </dgm:pt>
    <dgm:pt modelId="{7DA6FCEA-8876-4236-A121-0CBE026A5FC9}" type="parTrans" cxnId="{76CC6E88-A226-45B4-BCA7-3434D12C795D}">
      <dgm:prSet/>
      <dgm:spPr/>
      <dgm:t>
        <a:bodyPr/>
        <a:lstStyle/>
        <a:p>
          <a:endParaRPr lang="en-US"/>
        </a:p>
      </dgm:t>
    </dgm:pt>
    <dgm:pt modelId="{0CF68762-7A77-48FF-960F-34770228BB83}" type="sibTrans" cxnId="{76CC6E88-A226-45B4-BCA7-3434D12C795D}">
      <dgm:prSet/>
      <dgm:spPr/>
      <dgm:t>
        <a:bodyPr/>
        <a:lstStyle/>
        <a:p>
          <a:endParaRPr lang="en-US"/>
        </a:p>
      </dgm:t>
    </dgm:pt>
    <dgm:pt modelId="{6414B54D-EF52-43C7-84F1-4B98E79B91C5}">
      <dgm:prSet/>
      <dgm:spPr/>
      <dgm:t>
        <a:bodyPr/>
        <a:lstStyle/>
        <a:p>
          <a:r>
            <a:rPr lang="en-US" dirty="0"/>
            <a:t>Make Ontario one’s primary residence</a:t>
          </a:r>
        </a:p>
      </dgm:t>
    </dgm:pt>
    <dgm:pt modelId="{68BC923B-24D1-42CE-AA37-9C31EF8F0631}" type="parTrans" cxnId="{E7B32A8F-8E4A-4F89-9903-77E001F1BE23}">
      <dgm:prSet/>
      <dgm:spPr/>
      <dgm:t>
        <a:bodyPr/>
        <a:lstStyle/>
        <a:p>
          <a:endParaRPr lang="en-US"/>
        </a:p>
      </dgm:t>
    </dgm:pt>
    <dgm:pt modelId="{86071134-345C-435C-88D5-DEFFA50F0B55}" type="sibTrans" cxnId="{E7B32A8F-8E4A-4F89-9903-77E001F1BE23}">
      <dgm:prSet/>
      <dgm:spPr/>
      <dgm:t>
        <a:bodyPr/>
        <a:lstStyle/>
        <a:p>
          <a:endParaRPr lang="en-US"/>
        </a:p>
      </dgm:t>
    </dgm:pt>
    <dgm:pt modelId="{75E527A9-A4D2-46AE-BB4B-5AB5FC4B6ED7}">
      <dgm:prSet custT="1"/>
      <dgm:spPr/>
      <dgm:t>
        <a:bodyPr/>
        <a:lstStyle/>
        <a:p>
          <a:r>
            <a:rPr lang="en-US" sz="1600" b="1" dirty="0"/>
            <a:t>One must also meet at least 1 of the following additional requirements</a:t>
          </a:r>
          <a:r>
            <a:rPr lang="en-US" sz="1600" dirty="0"/>
            <a:t>:</a:t>
          </a:r>
        </a:p>
      </dgm:t>
    </dgm:pt>
    <dgm:pt modelId="{3CCC883A-361D-46F5-994C-B72EB1E4D1C9}" type="parTrans" cxnId="{B1F6A68D-071F-4A96-8102-45A7AF401C00}">
      <dgm:prSet/>
      <dgm:spPr/>
      <dgm:t>
        <a:bodyPr/>
        <a:lstStyle/>
        <a:p>
          <a:endParaRPr lang="en-US"/>
        </a:p>
      </dgm:t>
    </dgm:pt>
    <dgm:pt modelId="{19279532-8ACF-4619-A318-BE604B8FE05B}" type="sibTrans" cxnId="{B1F6A68D-071F-4A96-8102-45A7AF401C00}">
      <dgm:prSet/>
      <dgm:spPr/>
      <dgm:t>
        <a:bodyPr/>
        <a:lstStyle/>
        <a:p>
          <a:endParaRPr lang="en-US"/>
        </a:p>
      </dgm:t>
    </dgm:pt>
    <dgm:pt modelId="{CBBDAC1A-DCB9-4856-84DA-C09CA11A638A}">
      <dgm:prSet/>
      <dgm:spPr/>
      <dgm:t>
        <a:bodyPr/>
        <a:lstStyle/>
        <a:p>
          <a:r>
            <a:rPr lang="en-US" dirty="0"/>
            <a:t>Be a </a:t>
          </a:r>
          <a:r>
            <a:rPr lang="en-US" b="1" dirty="0"/>
            <a:t>Canadian Citizen</a:t>
          </a:r>
          <a:r>
            <a:rPr lang="en-US" dirty="0"/>
            <a:t>/ </a:t>
          </a:r>
          <a:r>
            <a:rPr lang="en-US" b="1" dirty="0"/>
            <a:t>Indigenous Person</a:t>
          </a:r>
          <a:r>
            <a:rPr lang="en-US" dirty="0"/>
            <a:t>/ </a:t>
          </a:r>
          <a:r>
            <a:rPr lang="en-US" b="1" dirty="0"/>
            <a:t>Permanent Resident</a:t>
          </a:r>
        </a:p>
      </dgm:t>
    </dgm:pt>
    <dgm:pt modelId="{4699AC21-C2D6-4D5A-8AF7-0240BADE89F7}" type="parTrans" cxnId="{48C88880-54E8-447F-B3EF-656149C16889}">
      <dgm:prSet/>
      <dgm:spPr/>
      <dgm:t>
        <a:bodyPr/>
        <a:lstStyle/>
        <a:p>
          <a:endParaRPr lang="en-US"/>
        </a:p>
      </dgm:t>
    </dgm:pt>
    <dgm:pt modelId="{ACF8A9EE-A9DD-40A4-8C41-96FADBA3B029}" type="sibTrans" cxnId="{48C88880-54E8-447F-B3EF-656149C16889}">
      <dgm:prSet/>
      <dgm:spPr/>
      <dgm:t>
        <a:bodyPr/>
        <a:lstStyle/>
        <a:p>
          <a:endParaRPr lang="en-US"/>
        </a:p>
      </dgm:t>
    </dgm:pt>
    <dgm:pt modelId="{BE776594-3D48-47FD-B456-1BD3060298EA}">
      <dgm:prSet/>
      <dgm:spPr/>
      <dgm:t>
        <a:bodyPr/>
        <a:lstStyle/>
        <a:p>
          <a:r>
            <a:rPr lang="en-US"/>
            <a:t>Have applied for permanent residence in Canada and received confirmation of  application</a:t>
          </a:r>
        </a:p>
      </dgm:t>
    </dgm:pt>
    <dgm:pt modelId="{8008FE83-3220-448A-89FB-3F538634BF27}" type="parTrans" cxnId="{C22D4FE9-9750-4047-85CE-DE1B10E73520}">
      <dgm:prSet/>
      <dgm:spPr/>
      <dgm:t>
        <a:bodyPr/>
        <a:lstStyle/>
        <a:p>
          <a:endParaRPr lang="en-US"/>
        </a:p>
      </dgm:t>
    </dgm:pt>
    <dgm:pt modelId="{F850B810-A599-43F0-BA1D-FB95FB216220}" type="sibTrans" cxnId="{C22D4FE9-9750-4047-85CE-DE1B10E73520}">
      <dgm:prSet/>
      <dgm:spPr/>
      <dgm:t>
        <a:bodyPr/>
        <a:lstStyle/>
        <a:p>
          <a:endParaRPr lang="en-US"/>
        </a:p>
      </dgm:t>
    </dgm:pt>
    <dgm:pt modelId="{6EF2ADA8-F1C7-4ED1-84B2-69210C005BAA}">
      <dgm:prSet/>
      <dgm:spPr/>
      <dgm:t>
        <a:bodyPr/>
        <a:lstStyle/>
        <a:p>
          <a:r>
            <a:rPr lang="en-US" dirty="0"/>
            <a:t>Be in Ontario on a </a:t>
          </a:r>
          <a:r>
            <a:rPr lang="en-US" b="1" dirty="0"/>
            <a:t>valid work permit and are working full-time in Ontario</a:t>
          </a:r>
          <a:r>
            <a:rPr lang="en-US" dirty="0"/>
            <a:t>, for an Ontario employer</a:t>
          </a:r>
        </a:p>
      </dgm:t>
    </dgm:pt>
    <dgm:pt modelId="{1161AB05-1EAF-4696-8178-5EEFCFAE9E9A}" type="parTrans" cxnId="{4FEE8342-1E72-47DC-958F-E2CC326B904E}">
      <dgm:prSet/>
      <dgm:spPr/>
      <dgm:t>
        <a:bodyPr/>
        <a:lstStyle/>
        <a:p>
          <a:endParaRPr lang="en-US"/>
        </a:p>
      </dgm:t>
    </dgm:pt>
    <dgm:pt modelId="{635B42BB-327A-4AA7-A7AB-4D0227537201}" type="sibTrans" cxnId="{4FEE8342-1E72-47DC-958F-E2CC326B904E}">
      <dgm:prSet/>
      <dgm:spPr/>
      <dgm:t>
        <a:bodyPr/>
        <a:lstStyle/>
        <a:p>
          <a:endParaRPr lang="en-US"/>
        </a:p>
      </dgm:t>
    </dgm:pt>
    <dgm:pt modelId="{A680659C-D233-40AF-9899-CFE4B153145A}">
      <dgm:prSet/>
      <dgm:spPr/>
      <dgm:t>
        <a:bodyPr/>
        <a:lstStyle/>
        <a:p>
          <a:r>
            <a:rPr lang="en-US" dirty="0"/>
            <a:t>Have a </a:t>
          </a:r>
          <a:r>
            <a:rPr lang="en-US" b="1" dirty="0"/>
            <a:t>Temporary Resident Permit</a:t>
          </a:r>
        </a:p>
      </dgm:t>
    </dgm:pt>
    <dgm:pt modelId="{A26F7259-3929-4742-8C6C-A39175974B64}" type="parTrans" cxnId="{7FB50205-5F3A-430A-BBE1-AA8D3E07A2CA}">
      <dgm:prSet/>
      <dgm:spPr/>
      <dgm:t>
        <a:bodyPr/>
        <a:lstStyle/>
        <a:p>
          <a:endParaRPr lang="en-US"/>
        </a:p>
      </dgm:t>
    </dgm:pt>
    <dgm:pt modelId="{EFD5813A-9E67-42D0-90BE-796E3D6E2466}" type="sibTrans" cxnId="{7FB50205-5F3A-430A-BBE1-AA8D3E07A2CA}">
      <dgm:prSet/>
      <dgm:spPr/>
      <dgm:t>
        <a:bodyPr/>
        <a:lstStyle/>
        <a:p>
          <a:endParaRPr lang="en-US"/>
        </a:p>
      </dgm:t>
    </dgm:pt>
    <dgm:pt modelId="{5CF9F668-127D-427B-B684-1DC4AEA4434C}">
      <dgm:prSet/>
      <dgm:spPr/>
      <dgm:t>
        <a:bodyPr/>
        <a:lstStyle/>
        <a:p>
          <a:r>
            <a:rPr lang="en-US" dirty="0"/>
            <a:t>Be a </a:t>
          </a:r>
          <a:r>
            <a:rPr lang="en-US" b="1" dirty="0"/>
            <a:t>clergy member </a:t>
          </a:r>
          <a:r>
            <a:rPr lang="en-US" dirty="0"/>
            <a:t>who can legally stay in Canada and will be ministering full time in Ontario for at least 6 months</a:t>
          </a:r>
        </a:p>
      </dgm:t>
    </dgm:pt>
    <dgm:pt modelId="{7EE8041C-3CBE-48CC-AD9C-B8FE4C66E2C8}" type="parTrans" cxnId="{1A589864-F2E0-411B-8BE3-3ECF7C98558E}">
      <dgm:prSet/>
      <dgm:spPr/>
      <dgm:t>
        <a:bodyPr/>
        <a:lstStyle/>
        <a:p>
          <a:endParaRPr lang="en-US"/>
        </a:p>
      </dgm:t>
    </dgm:pt>
    <dgm:pt modelId="{184554CB-54E6-43B8-AFE8-136BAF1E6554}" type="sibTrans" cxnId="{1A589864-F2E0-411B-8BE3-3ECF7C98558E}">
      <dgm:prSet/>
      <dgm:spPr/>
      <dgm:t>
        <a:bodyPr/>
        <a:lstStyle/>
        <a:p>
          <a:endParaRPr lang="en-US"/>
        </a:p>
      </dgm:t>
    </dgm:pt>
    <dgm:pt modelId="{6A4EC2DE-02DA-40A5-B7FD-169B2A10F1B5}">
      <dgm:prSet/>
      <dgm:spPr/>
      <dgm:t>
        <a:bodyPr/>
        <a:lstStyle/>
        <a:p>
          <a:r>
            <a:rPr lang="en-US" dirty="0"/>
            <a:t>Be a</a:t>
          </a:r>
          <a:r>
            <a:rPr lang="en-US" b="1" dirty="0"/>
            <a:t> convention refugee</a:t>
          </a:r>
          <a:r>
            <a:rPr lang="en-US" dirty="0"/>
            <a:t> or other protected person as defined by Immigration and Refugee Board of Canada</a:t>
          </a:r>
        </a:p>
      </dgm:t>
    </dgm:pt>
    <dgm:pt modelId="{EF82BF14-B755-4C1E-9F23-824FD0632D1C}" type="parTrans" cxnId="{7C5840ED-A089-4D9B-9E8D-ED3195602B52}">
      <dgm:prSet/>
      <dgm:spPr/>
      <dgm:t>
        <a:bodyPr/>
        <a:lstStyle/>
        <a:p>
          <a:endParaRPr lang="en-CA"/>
        </a:p>
      </dgm:t>
    </dgm:pt>
    <dgm:pt modelId="{290A6162-C9AD-4FCF-86F9-10B15105E0FB}" type="sibTrans" cxnId="{7C5840ED-A089-4D9B-9E8D-ED3195602B52}">
      <dgm:prSet/>
      <dgm:spPr/>
      <dgm:t>
        <a:bodyPr/>
        <a:lstStyle/>
        <a:p>
          <a:endParaRPr lang="en-CA"/>
        </a:p>
      </dgm:t>
    </dgm:pt>
    <dgm:pt modelId="{599D7087-5E1A-4FD1-9817-72820689DA2A}" type="pres">
      <dgm:prSet presAssocID="{15FF25B8-BBD3-42CC-9183-BA70C0CB9490}" presName="linear" presStyleCnt="0">
        <dgm:presLayoutVars>
          <dgm:dir/>
          <dgm:animLvl val="lvl"/>
          <dgm:resizeHandles val="exact"/>
        </dgm:presLayoutVars>
      </dgm:prSet>
      <dgm:spPr/>
      <dgm:t>
        <a:bodyPr/>
        <a:lstStyle/>
        <a:p>
          <a:endParaRPr lang="en-US"/>
        </a:p>
      </dgm:t>
    </dgm:pt>
    <dgm:pt modelId="{C39C7B0C-693A-4F52-9917-DB9E06A60F38}" type="pres">
      <dgm:prSet presAssocID="{3A062C78-88F5-4A76-B923-EFEA50BC9F6E}" presName="parentLin" presStyleCnt="0"/>
      <dgm:spPr/>
    </dgm:pt>
    <dgm:pt modelId="{0AF910E6-2F67-4190-922B-61221E0D9470}" type="pres">
      <dgm:prSet presAssocID="{3A062C78-88F5-4A76-B923-EFEA50BC9F6E}" presName="parentLeftMargin" presStyleLbl="node1" presStyleIdx="0" presStyleCnt="2"/>
      <dgm:spPr/>
      <dgm:t>
        <a:bodyPr/>
        <a:lstStyle/>
        <a:p>
          <a:endParaRPr lang="en-US"/>
        </a:p>
      </dgm:t>
    </dgm:pt>
    <dgm:pt modelId="{E602423F-CB65-443F-A43F-A42598C3A0F4}" type="pres">
      <dgm:prSet presAssocID="{3A062C78-88F5-4A76-B923-EFEA50BC9F6E}" presName="parentText" presStyleLbl="node1" presStyleIdx="0" presStyleCnt="2">
        <dgm:presLayoutVars>
          <dgm:chMax val="0"/>
          <dgm:bulletEnabled val="1"/>
        </dgm:presLayoutVars>
      </dgm:prSet>
      <dgm:spPr/>
      <dgm:t>
        <a:bodyPr/>
        <a:lstStyle/>
        <a:p>
          <a:endParaRPr lang="en-US"/>
        </a:p>
      </dgm:t>
    </dgm:pt>
    <dgm:pt modelId="{F6182B87-DC7B-4A8C-A908-3D457097CFED}" type="pres">
      <dgm:prSet presAssocID="{3A062C78-88F5-4A76-B923-EFEA50BC9F6E}" presName="negativeSpace" presStyleCnt="0"/>
      <dgm:spPr/>
    </dgm:pt>
    <dgm:pt modelId="{B2AC0D0E-3D59-4736-950C-27220F35C469}" type="pres">
      <dgm:prSet presAssocID="{3A062C78-88F5-4A76-B923-EFEA50BC9F6E}" presName="childText" presStyleLbl="conFgAcc1" presStyleIdx="0" presStyleCnt="2">
        <dgm:presLayoutVars>
          <dgm:bulletEnabled val="1"/>
        </dgm:presLayoutVars>
      </dgm:prSet>
      <dgm:spPr/>
      <dgm:t>
        <a:bodyPr/>
        <a:lstStyle/>
        <a:p>
          <a:endParaRPr lang="en-US"/>
        </a:p>
      </dgm:t>
    </dgm:pt>
    <dgm:pt modelId="{BEC26521-CD78-49ED-A9D6-92640665DB34}" type="pres">
      <dgm:prSet presAssocID="{EA8838C2-A36E-46A1-BB3A-915406173B13}" presName="spaceBetweenRectangles" presStyleCnt="0"/>
      <dgm:spPr/>
    </dgm:pt>
    <dgm:pt modelId="{18AF35BB-D658-4CF4-9AB5-9DB27C8E4E9E}" type="pres">
      <dgm:prSet presAssocID="{75E527A9-A4D2-46AE-BB4B-5AB5FC4B6ED7}" presName="parentLin" presStyleCnt="0"/>
      <dgm:spPr/>
    </dgm:pt>
    <dgm:pt modelId="{04B54B61-0896-4143-AE42-1A1C26CC4042}" type="pres">
      <dgm:prSet presAssocID="{75E527A9-A4D2-46AE-BB4B-5AB5FC4B6ED7}" presName="parentLeftMargin" presStyleLbl="node1" presStyleIdx="0" presStyleCnt="2"/>
      <dgm:spPr/>
      <dgm:t>
        <a:bodyPr/>
        <a:lstStyle/>
        <a:p>
          <a:endParaRPr lang="en-US"/>
        </a:p>
      </dgm:t>
    </dgm:pt>
    <dgm:pt modelId="{7C52B4AE-C4D2-4B3F-8395-EC231F08FF69}" type="pres">
      <dgm:prSet presAssocID="{75E527A9-A4D2-46AE-BB4B-5AB5FC4B6ED7}" presName="parentText" presStyleLbl="node1" presStyleIdx="1" presStyleCnt="2">
        <dgm:presLayoutVars>
          <dgm:chMax val="0"/>
          <dgm:bulletEnabled val="1"/>
        </dgm:presLayoutVars>
      </dgm:prSet>
      <dgm:spPr/>
      <dgm:t>
        <a:bodyPr/>
        <a:lstStyle/>
        <a:p>
          <a:endParaRPr lang="en-US"/>
        </a:p>
      </dgm:t>
    </dgm:pt>
    <dgm:pt modelId="{3BECC667-5607-43E8-8366-53073FCCDD3C}" type="pres">
      <dgm:prSet presAssocID="{75E527A9-A4D2-46AE-BB4B-5AB5FC4B6ED7}" presName="negativeSpace" presStyleCnt="0"/>
      <dgm:spPr/>
    </dgm:pt>
    <dgm:pt modelId="{C5CFBF1B-8ACE-46BC-93E1-A00E8FEF4221}" type="pres">
      <dgm:prSet presAssocID="{75E527A9-A4D2-46AE-BB4B-5AB5FC4B6ED7}" presName="childText" presStyleLbl="conFgAcc1" presStyleIdx="1" presStyleCnt="2">
        <dgm:presLayoutVars>
          <dgm:bulletEnabled val="1"/>
        </dgm:presLayoutVars>
      </dgm:prSet>
      <dgm:spPr/>
      <dgm:t>
        <a:bodyPr/>
        <a:lstStyle/>
        <a:p>
          <a:endParaRPr lang="en-US"/>
        </a:p>
      </dgm:t>
    </dgm:pt>
  </dgm:ptLst>
  <dgm:cxnLst>
    <dgm:cxn modelId="{E7B32A8F-8E4A-4F89-9903-77E001F1BE23}" srcId="{3A062C78-88F5-4A76-B923-EFEA50BC9F6E}" destId="{6414B54D-EF52-43C7-84F1-4B98E79B91C5}" srcOrd="1" destOrd="0" parTransId="{68BC923B-24D1-42CE-AA37-9C31EF8F0631}" sibTransId="{86071134-345C-435C-88D5-DEFFA50F0B55}"/>
    <dgm:cxn modelId="{76CC6E88-A226-45B4-BCA7-3434D12C795D}" srcId="{3A062C78-88F5-4A76-B923-EFEA50BC9F6E}" destId="{2660D77D-D026-4051-BF62-F94B51525810}" srcOrd="0" destOrd="0" parTransId="{7DA6FCEA-8876-4236-A121-0CBE026A5FC9}" sibTransId="{0CF68762-7A77-48FF-960F-34770228BB83}"/>
    <dgm:cxn modelId="{7FB50205-5F3A-430A-BBE1-AA8D3E07A2CA}" srcId="{75E527A9-A4D2-46AE-BB4B-5AB5FC4B6ED7}" destId="{A680659C-D233-40AF-9899-CFE4B153145A}" srcOrd="4" destOrd="0" parTransId="{A26F7259-3929-4742-8C6C-A39175974B64}" sibTransId="{EFD5813A-9E67-42D0-90BE-796E3D6E2466}"/>
    <dgm:cxn modelId="{DD5C30B1-33B4-40E9-B9CB-88A2BFDB5B9B}" type="presOf" srcId="{75E527A9-A4D2-46AE-BB4B-5AB5FC4B6ED7}" destId="{04B54B61-0896-4143-AE42-1A1C26CC4042}" srcOrd="0" destOrd="0" presId="urn:microsoft.com/office/officeart/2005/8/layout/list1"/>
    <dgm:cxn modelId="{2DC3F121-8604-4F9B-ADC3-85AE39149628}" srcId="{15FF25B8-BBD3-42CC-9183-BA70C0CB9490}" destId="{3A062C78-88F5-4A76-B923-EFEA50BC9F6E}" srcOrd="0" destOrd="0" parTransId="{9357A064-E141-40D5-8061-322C615C02F9}" sibTransId="{EA8838C2-A36E-46A1-BB3A-915406173B13}"/>
    <dgm:cxn modelId="{C6DD4273-C261-4927-9BC9-7E86A427F07B}" type="presOf" srcId="{3A062C78-88F5-4A76-B923-EFEA50BC9F6E}" destId="{0AF910E6-2F67-4190-922B-61221E0D9470}" srcOrd="0" destOrd="0" presId="urn:microsoft.com/office/officeart/2005/8/layout/list1"/>
    <dgm:cxn modelId="{F96681B3-01BE-46BF-909B-A2341E2135C1}" type="presOf" srcId="{3A062C78-88F5-4A76-B923-EFEA50BC9F6E}" destId="{E602423F-CB65-443F-A43F-A42598C3A0F4}" srcOrd="1" destOrd="0" presId="urn:microsoft.com/office/officeart/2005/8/layout/list1"/>
    <dgm:cxn modelId="{089D6300-4F93-41AA-9118-E077DA645EED}" type="presOf" srcId="{2660D77D-D026-4051-BF62-F94B51525810}" destId="{B2AC0D0E-3D59-4736-950C-27220F35C469}" srcOrd="0" destOrd="0" presId="urn:microsoft.com/office/officeart/2005/8/layout/list1"/>
    <dgm:cxn modelId="{B1F6A68D-071F-4A96-8102-45A7AF401C00}" srcId="{15FF25B8-BBD3-42CC-9183-BA70C0CB9490}" destId="{75E527A9-A4D2-46AE-BB4B-5AB5FC4B6ED7}" srcOrd="1" destOrd="0" parTransId="{3CCC883A-361D-46F5-994C-B72EB1E4D1C9}" sibTransId="{19279532-8ACF-4619-A318-BE604B8FE05B}"/>
    <dgm:cxn modelId="{C6C989AF-92B3-426B-9D98-B35D0040C443}" type="presOf" srcId="{BE776594-3D48-47FD-B456-1BD3060298EA}" destId="{C5CFBF1B-8ACE-46BC-93E1-A00E8FEF4221}" srcOrd="0" destOrd="1" presId="urn:microsoft.com/office/officeart/2005/8/layout/list1"/>
    <dgm:cxn modelId="{A2E664D6-5254-44DB-81F4-D54ED3EB647B}" type="presOf" srcId="{5CF9F668-127D-427B-B684-1DC4AEA4434C}" destId="{C5CFBF1B-8ACE-46BC-93E1-A00E8FEF4221}" srcOrd="0" destOrd="5" presId="urn:microsoft.com/office/officeart/2005/8/layout/list1"/>
    <dgm:cxn modelId="{1A589864-F2E0-411B-8BE3-3ECF7C98558E}" srcId="{75E527A9-A4D2-46AE-BB4B-5AB5FC4B6ED7}" destId="{5CF9F668-127D-427B-B684-1DC4AEA4434C}" srcOrd="5" destOrd="0" parTransId="{7EE8041C-3CBE-48CC-AD9C-B8FE4C66E2C8}" sibTransId="{184554CB-54E6-43B8-AFE8-136BAF1E6554}"/>
    <dgm:cxn modelId="{8F567446-3050-4E2D-AEB9-004197F27A94}" type="presOf" srcId="{CBBDAC1A-DCB9-4856-84DA-C09CA11A638A}" destId="{C5CFBF1B-8ACE-46BC-93E1-A00E8FEF4221}" srcOrd="0" destOrd="0" presId="urn:microsoft.com/office/officeart/2005/8/layout/list1"/>
    <dgm:cxn modelId="{7C5840ED-A089-4D9B-9E8D-ED3195602B52}" srcId="{75E527A9-A4D2-46AE-BB4B-5AB5FC4B6ED7}" destId="{6A4EC2DE-02DA-40A5-B7FD-169B2A10F1B5}" srcOrd="3" destOrd="0" parTransId="{EF82BF14-B755-4C1E-9F23-824FD0632D1C}" sibTransId="{290A6162-C9AD-4FCF-86F9-10B15105E0FB}"/>
    <dgm:cxn modelId="{48068AFF-B187-48BC-9011-2AFF9205705E}" type="presOf" srcId="{15FF25B8-BBD3-42CC-9183-BA70C0CB9490}" destId="{599D7087-5E1A-4FD1-9817-72820689DA2A}" srcOrd="0" destOrd="0" presId="urn:microsoft.com/office/officeart/2005/8/layout/list1"/>
    <dgm:cxn modelId="{42B65A35-6E03-430A-9BD0-1FCC2FE4BAFD}" type="presOf" srcId="{6EF2ADA8-F1C7-4ED1-84B2-69210C005BAA}" destId="{C5CFBF1B-8ACE-46BC-93E1-A00E8FEF4221}" srcOrd="0" destOrd="2" presId="urn:microsoft.com/office/officeart/2005/8/layout/list1"/>
    <dgm:cxn modelId="{A58F5DED-F2C1-4187-8F93-D2EFE61AC15C}" type="presOf" srcId="{A680659C-D233-40AF-9899-CFE4B153145A}" destId="{C5CFBF1B-8ACE-46BC-93E1-A00E8FEF4221}" srcOrd="0" destOrd="4" presId="urn:microsoft.com/office/officeart/2005/8/layout/list1"/>
    <dgm:cxn modelId="{CE95657F-92B7-4C45-B784-A1A95B4169EE}" type="presOf" srcId="{6414B54D-EF52-43C7-84F1-4B98E79B91C5}" destId="{B2AC0D0E-3D59-4736-950C-27220F35C469}" srcOrd="0" destOrd="1" presId="urn:microsoft.com/office/officeart/2005/8/layout/list1"/>
    <dgm:cxn modelId="{C22D4FE9-9750-4047-85CE-DE1B10E73520}" srcId="{75E527A9-A4D2-46AE-BB4B-5AB5FC4B6ED7}" destId="{BE776594-3D48-47FD-B456-1BD3060298EA}" srcOrd="1" destOrd="0" parTransId="{8008FE83-3220-448A-89FB-3F538634BF27}" sibTransId="{F850B810-A599-43F0-BA1D-FB95FB216220}"/>
    <dgm:cxn modelId="{F7510698-B0B2-4252-BDDD-F42E0C3D488E}" type="presOf" srcId="{75E527A9-A4D2-46AE-BB4B-5AB5FC4B6ED7}" destId="{7C52B4AE-C4D2-4B3F-8395-EC231F08FF69}" srcOrd="1" destOrd="0" presId="urn:microsoft.com/office/officeart/2005/8/layout/list1"/>
    <dgm:cxn modelId="{48C88880-54E8-447F-B3EF-656149C16889}" srcId="{75E527A9-A4D2-46AE-BB4B-5AB5FC4B6ED7}" destId="{CBBDAC1A-DCB9-4856-84DA-C09CA11A638A}" srcOrd="0" destOrd="0" parTransId="{4699AC21-C2D6-4D5A-8AF7-0240BADE89F7}" sibTransId="{ACF8A9EE-A9DD-40A4-8C41-96FADBA3B029}"/>
    <dgm:cxn modelId="{4FEE8342-1E72-47DC-958F-E2CC326B904E}" srcId="{75E527A9-A4D2-46AE-BB4B-5AB5FC4B6ED7}" destId="{6EF2ADA8-F1C7-4ED1-84B2-69210C005BAA}" srcOrd="2" destOrd="0" parTransId="{1161AB05-1EAF-4696-8178-5EEFCFAE9E9A}" sibTransId="{635B42BB-327A-4AA7-A7AB-4D0227537201}"/>
    <dgm:cxn modelId="{91035FD7-9EF0-4671-8C76-B1AFA758D464}" type="presOf" srcId="{6A4EC2DE-02DA-40A5-B7FD-169B2A10F1B5}" destId="{C5CFBF1B-8ACE-46BC-93E1-A00E8FEF4221}" srcOrd="0" destOrd="3" presId="urn:microsoft.com/office/officeart/2005/8/layout/list1"/>
    <dgm:cxn modelId="{AC848D22-1E4A-4382-BBA0-F1D2989C1DE3}" type="presParOf" srcId="{599D7087-5E1A-4FD1-9817-72820689DA2A}" destId="{C39C7B0C-693A-4F52-9917-DB9E06A60F38}" srcOrd="0" destOrd="0" presId="urn:microsoft.com/office/officeart/2005/8/layout/list1"/>
    <dgm:cxn modelId="{5DC8BE2C-A210-4AC1-9E75-8C52FC210F26}" type="presParOf" srcId="{C39C7B0C-693A-4F52-9917-DB9E06A60F38}" destId="{0AF910E6-2F67-4190-922B-61221E0D9470}" srcOrd="0" destOrd="0" presId="urn:microsoft.com/office/officeart/2005/8/layout/list1"/>
    <dgm:cxn modelId="{7F4985E9-7C3D-4574-8021-01D08A213ACC}" type="presParOf" srcId="{C39C7B0C-693A-4F52-9917-DB9E06A60F38}" destId="{E602423F-CB65-443F-A43F-A42598C3A0F4}" srcOrd="1" destOrd="0" presId="urn:microsoft.com/office/officeart/2005/8/layout/list1"/>
    <dgm:cxn modelId="{A4FF1F22-D043-4565-8BBF-F638E786F55E}" type="presParOf" srcId="{599D7087-5E1A-4FD1-9817-72820689DA2A}" destId="{F6182B87-DC7B-4A8C-A908-3D457097CFED}" srcOrd="1" destOrd="0" presId="urn:microsoft.com/office/officeart/2005/8/layout/list1"/>
    <dgm:cxn modelId="{BDE6EFC6-CA65-489C-94BD-C5581E63AC33}" type="presParOf" srcId="{599D7087-5E1A-4FD1-9817-72820689DA2A}" destId="{B2AC0D0E-3D59-4736-950C-27220F35C469}" srcOrd="2" destOrd="0" presId="urn:microsoft.com/office/officeart/2005/8/layout/list1"/>
    <dgm:cxn modelId="{EA8B52DB-2A14-4823-A0A6-A83847D033E4}" type="presParOf" srcId="{599D7087-5E1A-4FD1-9817-72820689DA2A}" destId="{BEC26521-CD78-49ED-A9D6-92640665DB34}" srcOrd="3" destOrd="0" presId="urn:microsoft.com/office/officeart/2005/8/layout/list1"/>
    <dgm:cxn modelId="{9E6BA568-A2BF-4ED1-ABFF-EC89E6C60FDD}" type="presParOf" srcId="{599D7087-5E1A-4FD1-9817-72820689DA2A}" destId="{18AF35BB-D658-4CF4-9AB5-9DB27C8E4E9E}" srcOrd="4" destOrd="0" presId="urn:microsoft.com/office/officeart/2005/8/layout/list1"/>
    <dgm:cxn modelId="{1DD9AF25-7B70-4FFC-B344-4AE5314F8357}" type="presParOf" srcId="{18AF35BB-D658-4CF4-9AB5-9DB27C8E4E9E}" destId="{04B54B61-0896-4143-AE42-1A1C26CC4042}" srcOrd="0" destOrd="0" presId="urn:microsoft.com/office/officeart/2005/8/layout/list1"/>
    <dgm:cxn modelId="{96E47A3A-490A-49A9-BC65-F3854B1A2EBA}" type="presParOf" srcId="{18AF35BB-D658-4CF4-9AB5-9DB27C8E4E9E}" destId="{7C52B4AE-C4D2-4B3F-8395-EC231F08FF69}" srcOrd="1" destOrd="0" presId="urn:microsoft.com/office/officeart/2005/8/layout/list1"/>
    <dgm:cxn modelId="{AF04B06D-9B3A-45D4-8862-A2FAC1179521}" type="presParOf" srcId="{599D7087-5E1A-4FD1-9817-72820689DA2A}" destId="{3BECC667-5607-43E8-8366-53073FCCDD3C}" srcOrd="5" destOrd="0" presId="urn:microsoft.com/office/officeart/2005/8/layout/list1"/>
    <dgm:cxn modelId="{7F25B1D8-48CB-4DF5-A217-0E02CC405144}" type="presParOf" srcId="{599D7087-5E1A-4FD1-9817-72820689DA2A}" destId="{C5CFBF1B-8ACE-46BC-93E1-A00E8FEF422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3F9F65-EC2B-46A2-8063-FDCD9913C7CE}"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95F30241-8652-4D75-ABB6-238E1B7A5B66}">
      <dgm:prSet/>
      <dgm:spPr/>
      <dgm:t>
        <a:bodyPr/>
        <a:lstStyle/>
        <a:p>
          <a:r>
            <a:rPr lang="en-US" b="1" dirty="0"/>
            <a:t>COMPETING</a:t>
          </a:r>
        </a:p>
        <a:p>
          <a:r>
            <a:rPr lang="en-US" b="1" dirty="0"/>
            <a:t>INTERESTS</a:t>
          </a:r>
        </a:p>
      </dgm:t>
    </dgm:pt>
    <dgm:pt modelId="{D65AC8D2-08BB-486A-907D-53B0556736DC}" type="parTrans" cxnId="{2F877265-9E02-41EC-97EB-0EFE5E9AFB36}">
      <dgm:prSet/>
      <dgm:spPr/>
      <dgm:t>
        <a:bodyPr/>
        <a:lstStyle/>
        <a:p>
          <a:endParaRPr lang="en-US"/>
        </a:p>
      </dgm:t>
    </dgm:pt>
    <dgm:pt modelId="{A6779A1C-320D-42FD-9A57-35024930586C}" type="sibTrans" cxnId="{2F877265-9E02-41EC-97EB-0EFE5E9AFB36}">
      <dgm:prSet/>
      <dgm:spPr/>
      <dgm:t>
        <a:bodyPr/>
        <a:lstStyle/>
        <a:p>
          <a:endParaRPr lang="en-US"/>
        </a:p>
      </dgm:t>
    </dgm:pt>
    <dgm:pt modelId="{19B1EF77-9F59-44A3-B130-9235DC105EAD}">
      <dgm:prSet custT="1"/>
      <dgm:spPr/>
      <dgm:t>
        <a:bodyPr/>
        <a:lstStyle/>
        <a:p>
          <a:pPr>
            <a:buFont typeface="Wingdings" panose="05000000000000000000" pitchFamily="2" charset="2"/>
            <a:buChar char="Ø"/>
          </a:pPr>
          <a:r>
            <a:rPr lang="en-US" sz="1600" b="1" dirty="0"/>
            <a:t> Patient Needs</a:t>
          </a:r>
        </a:p>
      </dgm:t>
    </dgm:pt>
    <dgm:pt modelId="{BE0994A3-AF8D-4AF7-AA7A-DA45425598A1}" type="parTrans" cxnId="{72AF9162-E67D-4888-B54A-959D86C545AA}">
      <dgm:prSet/>
      <dgm:spPr/>
      <dgm:t>
        <a:bodyPr/>
        <a:lstStyle/>
        <a:p>
          <a:endParaRPr lang="en-US"/>
        </a:p>
      </dgm:t>
    </dgm:pt>
    <dgm:pt modelId="{D233DB24-69EF-40C5-9587-1AFB6D04C572}" type="sibTrans" cxnId="{72AF9162-E67D-4888-B54A-959D86C545AA}">
      <dgm:prSet/>
      <dgm:spPr/>
      <dgm:t>
        <a:bodyPr/>
        <a:lstStyle/>
        <a:p>
          <a:endParaRPr lang="en-US"/>
        </a:p>
      </dgm:t>
    </dgm:pt>
    <dgm:pt modelId="{C43AA9FD-2B19-4756-BA95-1CEF20AE38F1}">
      <dgm:prSet custT="1"/>
      <dgm:spPr/>
      <dgm:t>
        <a:bodyPr/>
        <a:lstStyle/>
        <a:p>
          <a:pPr>
            <a:buFont typeface="Wingdings" panose="05000000000000000000" pitchFamily="2" charset="2"/>
            <a:buChar char="Ø"/>
          </a:pPr>
          <a:r>
            <a:rPr lang="en-US" sz="1600" b="1" dirty="0"/>
            <a:t> Professional Obligations </a:t>
          </a:r>
        </a:p>
      </dgm:t>
    </dgm:pt>
    <dgm:pt modelId="{CE1CF9DA-4F69-4943-8C63-F68D3FEDDDB2}" type="parTrans" cxnId="{3BF0602B-C5CA-48CF-A19B-FFA14D0817F8}">
      <dgm:prSet/>
      <dgm:spPr/>
      <dgm:t>
        <a:bodyPr/>
        <a:lstStyle/>
        <a:p>
          <a:endParaRPr lang="en-US"/>
        </a:p>
      </dgm:t>
    </dgm:pt>
    <dgm:pt modelId="{FB337450-FCAF-47DC-8555-3CCF54D85089}" type="sibTrans" cxnId="{3BF0602B-C5CA-48CF-A19B-FFA14D0817F8}">
      <dgm:prSet/>
      <dgm:spPr/>
      <dgm:t>
        <a:bodyPr/>
        <a:lstStyle/>
        <a:p>
          <a:endParaRPr lang="en-US"/>
        </a:p>
      </dgm:t>
    </dgm:pt>
    <dgm:pt modelId="{33D88EB9-B932-4401-AAFA-FD80CF462DD7}">
      <dgm:prSet custT="1"/>
      <dgm:spPr/>
      <dgm:t>
        <a:bodyPr/>
        <a:lstStyle/>
        <a:p>
          <a:r>
            <a:rPr lang="en-US" sz="1600" dirty="0"/>
            <a:t>Duty to care</a:t>
          </a:r>
        </a:p>
      </dgm:t>
    </dgm:pt>
    <dgm:pt modelId="{2E4621C6-70F3-4ED2-89B1-35767B0B7D91}" type="parTrans" cxnId="{1D1AD5EF-3A4A-43C1-8955-594F557085BE}">
      <dgm:prSet/>
      <dgm:spPr/>
      <dgm:t>
        <a:bodyPr/>
        <a:lstStyle/>
        <a:p>
          <a:endParaRPr lang="en-US"/>
        </a:p>
      </dgm:t>
    </dgm:pt>
    <dgm:pt modelId="{2D461EC0-DE20-4898-BD95-F4F5E6AC9355}" type="sibTrans" cxnId="{1D1AD5EF-3A4A-43C1-8955-594F557085BE}">
      <dgm:prSet/>
      <dgm:spPr/>
      <dgm:t>
        <a:bodyPr/>
        <a:lstStyle/>
        <a:p>
          <a:endParaRPr lang="en-US"/>
        </a:p>
      </dgm:t>
    </dgm:pt>
    <dgm:pt modelId="{08C25D80-BC8B-43AB-B2F3-1DE63B827CD3}">
      <dgm:prSet custT="1"/>
      <dgm:spPr/>
      <dgm:t>
        <a:bodyPr/>
        <a:lstStyle/>
        <a:p>
          <a:pPr>
            <a:buFont typeface="Wingdings" panose="05000000000000000000" pitchFamily="2" charset="2"/>
            <a:buChar char="Ø"/>
          </a:pPr>
          <a:r>
            <a:rPr lang="en-US" sz="1600" b="1" dirty="0"/>
            <a:t> Organizational Interests and</a:t>
          </a:r>
        </a:p>
      </dgm:t>
    </dgm:pt>
    <dgm:pt modelId="{322D160F-885C-47D1-B655-5E1D4B2FAF5C}" type="parTrans" cxnId="{DF71440F-6C3B-4100-89E8-1655E0F7F56A}">
      <dgm:prSet/>
      <dgm:spPr/>
      <dgm:t>
        <a:bodyPr/>
        <a:lstStyle/>
        <a:p>
          <a:endParaRPr lang="en-US"/>
        </a:p>
      </dgm:t>
    </dgm:pt>
    <dgm:pt modelId="{E736B23C-8A00-46BA-A2DC-778FE0B4BFE5}" type="sibTrans" cxnId="{DF71440F-6C3B-4100-89E8-1655E0F7F56A}">
      <dgm:prSet/>
      <dgm:spPr/>
      <dgm:t>
        <a:bodyPr/>
        <a:lstStyle/>
        <a:p>
          <a:endParaRPr lang="en-US"/>
        </a:p>
      </dgm:t>
    </dgm:pt>
    <dgm:pt modelId="{CFB46269-FDCB-4C98-950C-CEF32E12E8FC}">
      <dgm:prSet custT="1"/>
      <dgm:spPr/>
      <dgm:t>
        <a:bodyPr/>
        <a:lstStyle/>
        <a:p>
          <a:r>
            <a:rPr lang="en-US" sz="1600" dirty="0"/>
            <a:t>Limiting uncompensated care costs, strain on limited staff and clinical resources</a:t>
          </a:r>
        </a:p>
      </dgm:t>
    </dgm:pt>
    <dgm:pt modelId="{CB4638C4-6A73-476C-A44F-D55049D30BE1}" type="parTrans" cxnId="{3E9EE724-694A-430B-8AA6-F3A26A897413}">
      <dgm:prSet/>
      <dgm:spPr/>
      <dgm:t>
        <a:bodyPr/>
        <a:lstStyle/>
        <a:p>
          <a:endParaRPr lang="en-US"/>
        </a:p>
      </dgm:t>
    </dgm:pt>
    <dgm:pt modelId="{00202D89-03ED-424D-8CCB-0E4CE19D12A8}" type="sibTrans" cxnId="{3E9EE724-694A-430B-8AA6-F3A26A897413}">
      <dgm:prSet/>
      <dgm:spPr/>
      <dgm:t>
        <a:bodyPr/>
        <a:lstStyle/>
        <a:p>
          <a:endParaRPr lang="en-US"/>
        </a:p>
      </dgm:t>
    </dgm:pt>
    <dgm:pt modelId="{99739894-8138-4513-9C5F-B1D470A05778}">
      <dgm:prSet custT="1"/>
      <dgm:spPr/>
      <dgm:t>
        <a:bodyPr/>
        <a:lstStyle/>
        <a:p>
          <a:r>
            <a:rPr lang="en-US" sz="1600" dirty="0"/>
            <a:t>Duty to provide benefit and reduce harm</a:t>
          </a:r>
        </a:p>
      </dgm:t>
    </dgm:pt>
    <dgm:pt modelId="{93F68E1D-CBDF-4E48-B154-0BB93C53F47C}" type="parTrans" cxnId="{FCE2609B-BE6D-498E-BC23-6E4759920D73}">
      <dgm:prSet/>
      <dgm:spPr/>
      <dgm:t>
        <a:bodyPr/>
        <a:lstStyle/>
        <a:p>
          <a:endParaRPr lang="en-CA"/>
        </a:p>
      </dgm:t>
    </dgm:pt>
    <dgm:pt modelId="{AAF498EA-E0AC-485F-8532-FD0723667D5E}" type="sibTrans" cxnId="{FCE2609B-BE6D-498E-BC23-6E4759920D73}">
      <dgm:prSet/>
      <dgm:spPr/>
      <dgm:t>
        <a:bodyPr/>
        <a:lstStyle/>
        <a:p>
          <a:endParaRPr lang="en-CA"/>
        </a:p>
      </dgm:t>
    </dgm:pt>
    <dgm:pt modelId="{09A10A1B-FDF4-4F22-9994-B3EC18CDB392}">
      <dgm:prSet custT="1"/>
      <dgm:spPr/>
      <dgm:t>
        <a:bodyPr/>
        <a:lstStyle/>
        <a:p>
          <a:r>
            <a:rPr lang="en-US" sz="1600" dirty="0"/>
            <a:t>Fair prioritization of care</a:t>
          </a:r>
        </a:p>
      </dgm:t>
    </dgm:pt>
    <dgm:pt modelId="{BFE213A7-62C8-4AA2-BC22-502FAEB1B8C4}" type="parTrans" cxnId="{9AC3543E-2C23-4781-B768-13832FC1D841}">
      <dgm:prSet/>
      <dgm:spPr/>
      <dgm:t>
        <a:bodyPr/>
        <a:lstStyle/>
        <a:p>
          <a:endParaRPr lang="en-CA"/>
        </a:p>
      </dgm:t>
    </dgm:pt>
    <dgm:pt modelId="{D1DAA935-820D-4695-842E-27A1808B1456}" type="sibTrans" cxnId="{9AC3543E-2C23-4781-B768-13832FC1D841}">
      <dgm:prSet/>
      <dgm:spPr/>
      <dgm:t>
        <a:bodyPr/>
        <a:lstStyle/>
        <a:p>
          <a:endParaRPr lang="en-CA"/>
        </a:p>
      </dgm:t>
    </dgm:pt>
    <dgm:pt modelId="{FCA33ABA-90E3-4DDB-823D-48A5F9B9B4CE}">
      <dgm:prSet custT="1"/>
      <dgm:spPr/>
      <dgm:t>
        <a:bodyPr/>
        <a:lstStyle/>
        <a:p>
          <a:endParaRPr lang="en-US" sz="1600" dirty="0"/>
        </a:p>
      </dgm:t>
    </dgm:pt>
    <dgm:pt modelId="{B2B7358D-13A1-4340-BB25-AE5F1CA4612F}" type="parTrans" cxnId="{0D6CFC8D-4FC1-4F0A-962A-920094D5266F}">
      <dgm:prSet/>
      <dgm:spPr/>
      <dgm:t>
        <a:bodyPr/>
        <a:lstStyle/>
        <a:p>
          <a:endParaRPr lang="en-CA"/>
        </a:p>
      </dgm:t>
    </dgm:pt>
    <dgm:pt modelId="{AE143247-37D9-4794-9B82-EED7C7BE0381}" type="sibTrans" cxnId="{0D6CFC8D-4FC1-4F0A-962A-920094D5266F}">
      <dgm:prSet/>
      <dgm:spPr/>
      <dgm:t>
        <a:bodyPr/>
        <a:lstStyle/>
        <a:p>
          <a:endParaRPr lang="en-CA"/>
        </a:p>
      </dgm:t>
    </dgm:pt>
    <dgm:pt modelId="{18F34106-B6EA-4994-A63C-6DB23243AE77}">
      <dgm:prSet custT="1"/>
      <dgm:spPr/>
      <dgm:t>
        <a:bodyPr/>
        <a:lstStyle/>
        <a:p>
          <a:pPr>
            <a:buFont typeface="Wingdings" panose="05000000000000000000" pitchFamily="2" charset="2"/>
            <a:buChar char="Ø"/>
          </a:pPr>
          <a:endParaRPr lang="en-US" sz="1600" b="1" dirty="0"/>
        </a:p>
      </dgm:t>
    </dgm:pt>
    <dgm:pt modelId="{8545DC84-CBD7-4A47-9973-9609AB6F73F2}" type="parTrans" cxnId="{675C7192-5A49-4DCB-B886-6020C6A3F203}">
      <dgm:prSet/>
      <dgm:spPr/>
      <dgm:t>
        <a:bodyPr/>
        <a:lstStyle/>
        <a:p>
          <a:endParaRPr lang="en-CA"/>
        </a:p>
      </dgm:t>
    </dgm:pt>
    <dgm:pt modelId="{20F2264C-F373-4BC0-A4A0-280FC0BFB494}" type="sibTrans" cxnId="{675C7192-5A49-4DCB-B886-6020C6A3F203}">
      <dgm:prSet/>
      <dgm:spPr/>
      <dgm:t>
        <a:bodyPr/>
        <a:lstStyle/>
        <a:p>
          <a:endParaRPr lang="en-CA"/>
        </a:p>
      </dgm:t>
    </dgm:pt>
    <dgm:pt modelId="{A3246210-F691-4034-920A-9A61DD0131B1}">
      <dgm:prSet custT="1"/>
      <dgm:spPr/>
      <dgm:t>
        <a:bodyPr/>
        <a:lstStyle/>
        <a:p>
          <a:pPr>
            <a:buFont typeface="Wingdings" panose="05000000000000000000" pitchFamily="2" charset="2"/>
            <a:buNone/>
          </a:pPr>
          <a:r>
            <a:rPr lang="en-US" sz="1600" b="1" dirty="0"/>
            <a:t>     Needs</a:t>
          </a:r>
        </a:p>
      </dgm:t>
    </dgm:pt>
    <dgm:pt modelId="{D6BCF719-390A-4FC6-95F2-0CBFBDC872E5}" type="parTrans" cxnId="{2743F574-66D6-4C8C-85E6-D0E2FB1C860D}">
      <dgm:prSet/>
      <dgm:spPr/>
    </dgm:pt>
    <dgm:pt modelId="{41CF0504-53BB-49FD-BBF0-509E26FE2C7D}" type="sibTrans" cxnId="{2743F574-66D6-4C8C-85E6-D0E2FB1C860D}">
      <dgm:prSet/>
      <dgm:spPr/>
    </dgm:pt>
    <dgm:pt modelId="{223B2206-62B0-4EB6-8ECA-4CCEF310CBB9}" type="pres">
      <dgm:prSet presAssocID="{963F9F65-EC2B-46A2-8063-FDCD9913C7CE}" presName="Name0" presStyleCnt="0">
        <dgm:presLayoutVars>
          <dgm:dir/>
          <dgm:animLvl val="lvl"/>
          <dgm:resizeHandles val="exact"/>
        </dgm:presLayoutVars>
      </dgm:prSet>
      <dgm:spPr/>
      <dgm:t>
        <a:bodyPr/>
        <a:lstStyle/>
        <a:p>
          <a:endParaRPr lang="en-US"/>
        </a:p>
      </dgm:t>
    </dgm:pt>
    <dgm:pt modelId="{E03B1FB8-F705-43DE-822F-A16C255EAAA0}" type="pres">
      <dgm:prSet presAssocID="{95F30241-8652-4D75-ABB6-238E1B7A5B66}" presName="linNode" presStyleCnt="0"/>
      <dgm:spPr/>
    </dgm:pt>
    <dgm:pt modelId="{D7EC1C65-5356-48A6-AADF-B210F375D554}" type="pres">
      <dgm:prSet presAssocID="{95F30241-8652-4D75-ABB6-238E1B7A5B66}" presName="parentText" presStyleLbl="node1" presStyleIdx="0" presStyleCnt="1">
        <dgm:presLayoutVars>
          <dgm:chMax val="1"/>
          <dgm:bulletEnabled val="1"/>
        </dgm:presLayoutVars>
      </dgm:prSet>
      <dgm:spPr/>
      <dgm:t>
        <a:bodyPr/>
        <a:lstStyle/>
        <a:p>
          <a:endParaRPr lang="en-US"/>
        </a:p>
      </dgm:t>
    </dgm:pt>
    <dgm:pt modelId="{0320F980-6EE3-4668-B8E0-EE645478C23C}" type="pres">
      <dgm:prSet presAssocID="{95F30241-8652-4D75-ABB6-238E1B7A5B66}" presName="descendantText" presStyleLbl="alignAccFollowNode1" presStyleIdx="0" presStyleCnt="1">
        <dgm:presLayoutVars>
          <dgm:bulletEnabled val="1"/>
        </dgm:presLayoutVars>
      </dgm:prSet>
      <dgm:spPr/>
      <dgm:t>
        <a:bodyPr/>
        <a:lstStyle/>
        <a:p>
          <a:endParaRPr lang="en-US"/>
        </a:p>
      </dgm:t>
    </dgm:pt>
  </dgm:ptLst>
  <dgm:cxnLst>
    <dgm:cxn modelId="{BF322398-85A7-4EEA-BA1A-D724F2F8751B}" type="presOf" srcId="{95F30241-8652-4D75-ABB6-238E1B7A5B66}" destId="{D7EC1C65-5356-48A6-AADF-B210F375D554}" srcOrd="0" destOrd="0" presId="urn:microsoft.com/office/officeart/2005/8/layout/vList5"/>
    <dgm:cxn modelId="{9AC3543E-2C23-4781-B768-13832FC1D841}" srcId="{A3246210-F691-4034-920A-9A61DD0131B1}" destId="{09A10A1B-FDF4-4F22-9994-B3EC18CDB392}" srcOrd="1" destOrd="0" parTransId="{BFE213A7-62C8-4AA2-BC22-502FAEB1B8C4}" sibTransId="{D1DAA935-820D-4695-842E-27A1808B1456}"/>
    <dgm:cxn modelId="{4BF91377-AF81-458B-8A0F-6DFD1AB43A62}" type="presOf" srcId="{C43AA9FD-2B19-4756-BA95-1CEF20AE38F1}" destId="{0320F980-6EE3-4668-B8E0-EE645478C23C}" srcOrd="0" destOrd="2" presId="urn:microsoft.com/office/officeart/2005/8/layout/vList5"/>
    <dgm:cxn modelId="{A2AE3A4C-84D7-47BF-B6B9-BF92C1194A0A}" type="presOf" srcId="{99739894-8138-4513-9C5F-B1D470A05778}" destId="{0320F980-6EE3-4668-B8E0-EE645478C23C}" srcOrd="0" destOrd="4" presId="urn:microsoft.com/office/officeart/2005/8/layout/vList5"/>
    <dgm:cxn modelId="{0D6CFC8D-4FC1-4F0A-962A-920094D5266F}" srcId="{C43AA9FD-2B19-4756-BA95-1CEF20AE38F1}" destId="{FCA33ABA-90E3-4DDB-823D-48A5F9B9B4CE}" srcOrd="2" destOrd="0" parTransId="{B2B7358D-13A1-4340-BB25-AE5F1CA4612F}" sibTransId="{AE143247-37D9-4794-9B82-EED7C7BE0381}"/>
    <dgm:cxn modelId="{DF71440F-6C3B-4100-89E8-1655E0F7F56A}" srcId="{95F30241-8652-4D75-ABB6-238E1B7A5B66}" destId="{08C25D80-BC8B-43AB-B2F3-1DE63B827CD3}" srcOrd="3" destOrd="0" parTransId="{322D160F-885C-47D1-B655-5E1D4B2FAF5C}" sibTransId="{E736B23C-8A00-46BA-A2DC-778FE0B4BFE5}"/>
    <dgm:cxn modelId="{9D09A231-8D97-4C05-9B51-9D4591F73DD5}" type="presOf" srcId="{A3246210-F691-4034-920A-9A61DD0131B1}" destId="{0320F980-6EE3-4668-B8E0-EE645478C23C}" srcOrd="0" destOrd="7" presId="urn:microsoft.com/office/officeart/2005/8/layout/vList5"/>
    <dgm:cxn modelId="{F1F8EA26-B2AC-41EE-B1A1-AEA01F4A0685}" type="presOf" srcId="{18F34106-B6EA-4994-A63C-6DB23243AE77}" destId="{0320F980-6EE3-4668-B8E0-EE645478C23C}" srcOrd="0" destOrd="1" presId="urn:microsoft.com/office/officeart/2005/8/layout/vList5"/>
    <dgm:cxn modelId="{3E9EE724-694A-430B-8AA6-F3A26A897413}" srcId="{A3246210-F691-4034-920A-9A61DD0131B1}" destId="{CFB46269-FDCB-4C98-950C-CEF32E12E8FC}" srcOrd="0" destOrd="0" parTransId="{CB4638C4-6A73-476C-A44F-D55049D30BE1}" sibTransId="{00202D89-03ED-424D-8CCB-0E4CE19D12A8}"/>
    <dgm:cxn modelId="{2743F574-66D6-4C8C-85E6-D0E2FB1C860D}" srcId="{95F30241-8652-4D75-ABB6-238E1B7A5B66}" destId="{A3246210-F691-4034-920A-9A61DD0131B1}" srcOrd="4" destOrd="0" parTransId="{D6BCF719-390A-4FC6-95F2-0CBFBDC872E5}" sibTransId="{41CF0504-53BB-49FD-BBF0-509E26FE2C7D}"/>
    <dgm:cxn modelId="{FCE2609B-BE6D-498E-BC23-6E4759920D73}" srcId="{C43AA9FD-2B19-4756-BA95-1CEF20AE38F1}" destId="{99739894-8138-4513-9C5F-B1D470A05778}" srcOrd="1" destOrd="0" parTransId="{93F68E1D-CBDF-4E48-B154-0BB93C53F47C}" sibTransId="{AAF498EA-E0AC-485F-8532-FD0723667D5E}"/>
    <dgm:cxn modelId="{F6774536-17A6-4B77-821F-37FDF8F67106}" type="presOf" srcId="{08C25D80-BC8B-43AB-B2F3-1DE63B827CD3}" destId="{0320F980-6EE3-4668-B8E0-EE645478C23C}" srcOrd="0" destOrd="6" presId="urn:microsoft.com/office/officeart/2005/8/layout/vList5"/>
    <dgm:cxn modelId="{535E1E42-E398-4E2B-B610-B10EF89722AB}" type="presOf" srcId="{19B1EF77-9F59-44A3-B130-9235DC105EAD}" destId="{0320F980-6EE3-4668-B8E0-EE645478C23C}" srcOrd="0" destOrd="0" presId="urn:microsoft.com/office/officeart/2005/8/layout/vList5"/>
    <dgm:cxn modelId="{5C6106A6-11AD-4C08-A92E-0EB213963B9D}" type="presOf" srcId="{963F9F65-EC2B-46A2-8063-FDCD9913C7CE}" destId="{223B2206-62B0-4EB6-8ECA-4CCEF310CBB9}" srcOrd="0" destOrd="0" presId="urn:microsoft.com/office/officeart/2005/8/layout/vList5"/>
    <dgm:cxn modelId="{9687F537-491B-4442-AE79-82640C86A300}" type="presOf" srcId="{FCA33ABA-90E3-4DDB-823D-48A5F9B9B4CE}" destId="{0320F980-6EE3-4668-B8E0-EE645478C23C}" srcOrd="0" destOrd="5" presId="urn:microsoft.com/office/officeart/2005/8/layout/vList5"/>
    <dgm:cxn modelId="{675C7192-5A49-4DCB-B886-6020C6A3F203}" srcId="{95F30241-8652-4D75-ABB6-238E1B7A5B66}" destId="{18F34106-B6EA-4994-A63C-6DB23243AE77}" srcOrd="1" destOrd="0" parTransId="{8545DC84-CBD7-4A47-9973-9609AB6F73F2}" sibTransId="{20F2264C-F373-4BC0-A4A0-280FC0BFB494}"/>
    <dgm:cxn modelId="{72AF9162-E67D-4888-B54A-959D86C545AA}" srcId="{95F30241-8652-4D75-ABB6-238E1B7A5B66}" destId="{19B1EF77-9F59-44A3-B130-9235DC105EAD}" srcOrd="0" destOrd="0" parTransId="{BE0994A3-AF8D-4AF7-AA7A-DA45425598A1}" sibTransId="{D233DB24-69EF-40C5-9587-1AFB6D04C572}"/>
    <dgm:cxn modelId="{7FCE3316-6447-42A7-B537-3CF46E06625B}" type="presOf" srcId="{CFB46269-FDCB-4C98-950C-CEF32E12E8FC}" destId="{0320F980-6EE3-4668-B8E0-EE645478C23C}" srcOrd="0" destOrd="8" presId="urn:microsoft.com/office/officeart/2005/8/layout/vList5"/>
    <dgm:cxn modelId="{1D1AD5EF-3A4A-43C1-8955-594F557085BE}" srcId="{C43AA9FD-2B19-4756-BA95-1CEF20AE38F1}" destId="{33D88EB9-B932-4401-AAFA-FD80CF462DD7}" srcOrd="0" destOrd="0" parTransId="{2E4621C6-70F3-4ED2-89B1-35767B0B7D91}" sibTransId="{2D461EC0-DE20-4898-BD95-F4F5E6AC9355}"/>
    <dgm:cxn modelId="{447EF5AD-CCEC-4C7C-8ABA-27D18D15879D}" type="presOf" srcId="{09A10A1B-FDF4-4F22-9994-B3EC18CDB392}" destId="{0320F980-6EE3-4668-B8E0-EE645478C23C}" srcOrd="0" destOrd="9" presId="urn:microsoft.com/office/officeart/2005/8/layout/vList5"/>
    <dgm:cxn modelId="{6432B3AE-B8D2-4CEE-85D5-4FE58610D338}" type="presOf" srcId="{33D88EB9-B932-4401-AAFA-FD80CF462DD7}" destId="{0320F980-6EE3-4668-B8E0-EE645478C23C}" srcOrd="0" destOrd="3" presId="urn:microsoft.com/office/officeart/2005/8/layout/vList5"/>
    <dgm:cxn modelId="{2F877265-9E02-41EC-97EB-0EFE5E9AFB36}" srcId="{963F9F65-EC2B-46A2-8063-FDCD9913C7CE}" destId="{95F30241-8652-4D75-ABB6-238E1B7A5B66}" srcOrd="0" destOrd="0" parTransId="{D65AC8D2-08BB-486A-907D-53B0556736DC}" sibTransId="{A6779A1C-320D-42FD-9A57-35024930586C}"/>
    <dgm:cxn modelId="{3BF0602B-C5CA-48CF-A19B-FFA14D0817F8}" srcId="{95F30241-8652-4D75-ABB6-238E1B7A5B66}" destId="{C43AA9FD-2B19-4756-BA95-1CEF20AE38F1}" srcOrd="2" destOrd="0" parTransId="{CE1CF9DA-4F69-4943-8C63-F68D3FEDDDB2}" sibTransId="{FB337450-FCAF-47DC-8555-3CCF54D85089}"/>
    <dgm:cxn modelId="{DF08E712-ACB7-47BB-ADA0-3562D37C33BA}" type="presParOf" srcId="{223B2206-62B0-4EB6-8ECA-4CCEF310CBB9}" destId="{E03B1FB8-F705-43DE-822F-A16C255EAAA0}" srcOrd="0" destOrd="0" presId="urn:microsoft.com/office/officeart/2005/8/layout/vList5"/>
    <dgm:cxn modelId="{A71D0863-DDFC-4697-A0E4-8725677D18AC}" type="presParOf" srcId="{E03B1FB8-F705-43DE-822F-A16C255EAAA0}" destId="{D7EC1C65-5356-48A6-AADF-B210F375D554}" srcOrd="0" destOrd="0" presId="urn:microsoft.com/office/officeart/2005/8/layout/vList5"/>
    <dgm:cxn modelId="{7FD056B2-90AB-482F-B4AB-EFA4092F5243}" type="presParOf" srcId="{E03B1FB8-F705-43DE-822F-A16C255EAAA0}" destId="{0320F980-6EE3-4668-B8E0-EE645478C23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343D59-865E-4D0D-81A5-5BF53F61B064}" type="doc">
      <dgm:prSet loTypeId="urn:microsoft.com/office/officeart/2005/8/layout/process4" loCatId="process" qsTypeId="urn:microsoft.com/office/officeart/2005/8/quickstyle/simple4" qsCatId="simple" csTypeId="urn:microsoft.com/office/officeart/2005/8/colors/accent3_2" csCatId="accent3" phldr="1"/>
      <dgm:spPr/>
      <dgm:t>
        <a:bodyPr/>
        <a:lstStyle/>
        <a:p>
          <a:endParaRPr lang="en-US"/>
        </a:p>
      </dgm:t>
    </dgm:pt>
    <dgm:pt modelId="{F0631561-6BCA-4B2E-9E5F-68710D0AC01A}">
      <dgm:prSet/>
      <dgm:spPr>
        <a:solidFill>
          <a:schemeClr val="accent3">
            <a:lumMod val="75000"/>
          </a:schemeClr>
        </a:solidFill>
      </dgm:spPr>
      <dgm:t>
        <a:bodyPr/>
        <a:lstStyle/>
        <a:p>
          <a:r>
            <a:rPr lang="en-US" dirty="0"/>
            <a:t>If care required is </a:t>
          </a:r>
          <a:r>
            <a:rPr lang="en-US" b="1" u="sng" dirty="0"/>
            <a:t>non-urgent</a:t>
          </a:r>
          <a:r>
            <a:rPr lang="en-US" dirty="0"/>
            <a:t>, the following </a:t>
          </a:r>
          <a:r>
            <a:rPr lang="en-US" b="1" dirty="0"/>
            <a:t>humanitarian criteria </a:t>
          </a:r>
          <a:r>
            <a:rPr lang="en-US" b="0" dirty="0"/>
            <a:t>must be met:</a:t>
          </a:r>
          <a:endParaRPr lang="en-US" dirty="0"/>
        </a:p>
      </dgm:t>
    </dgm:pt>
    <dgm:pt modelId="{4B48D36C-A052-477B-AE99-02B5D7637C71}" type="parTrans" cxnId="{542A65C0-BA23-411B-AE1A-7C044CEA30C5}">
      <dgm:prSet/>
      <dgm:spPr/>
      <dgm:t>
        <a:bodyPr/>
        <a:lstStyle/>
        <a:p>
          <a:endParaRPr lang="en-US"/>
        </a:p>
      </dgm:t>
    </dgm:pt>
    <dgm:pt modelId="{E057647B-904E-4E86-96C7-94D0EC4E596D}" type="sibTrans" cxnId="{542A65C0-BA23-411B-AE1A-7C044CEA30C5}">
      <dgm:prSet/>
      <dgm:spPr/>
      <dgm:t>
        <a:bodyPr/>
        <a:lstStyle/>
        <a:p>
          <a:endParaRPr lang="en-US"/>
        </a:p>
      </dgm:t>
    </dgm:pt>
    <dgm:pt modelId="{CB72CFC7-15AF-4325-99C3-6581A315F21A}">
      <dgm:prSet/>
      <dgm:spPr/>
      <dgm:t>
        <a:bodyPr/>
        <a:lstStyle/>
        <a:p>
          <a:pPr algn="l"/>
          <a:r>
            <a:rPr lang="en-US" dirty="0"/>
            <a:t>Medical inability to return to home country</a:t>
          </a:r>
        </a:p>
      </dgm:t>
    </dgm:pt>
    <dgm:pt modelId="{2240F370-676C-4E5E-8215-FA8335F37E05}" type="parTrans" cxnId="{E463F9AC-805B-4DD3-A093-6C1D99F505D0}">
      <dgm:prSet/>
      <dgm:spPr/>
      <dgm:t>
        <a:bodyPr/>
        <a:lstStyle/>
        <a:p>
          <a:endParaRPr lang="en-US"/>
        </a:p>
      </dgm:t>
    </dgm:pt>
    <dgm:pt modelId="{105DDF85-FDCB-49ED-B60C-24D7B2EA844F}" type="sibTrans" cxnId="{E463F9AC-805B-4DD3-A093-6C1D99F505D0}">
      <dgm:prSet/>
      <dgm:spPr/>
      <dgm:t>
        <a:bodyPr/>
        <a:lstStyle/>
        <a:p>
          <a:endParaRPr lang="en-US"/>
        </a:p>
      </dgm:t>
    </dgm:pt>
    <dgm:pt modelId="{07802761-D739-4602-9074-229D4225C2E4}">
      <dgm:prSet/>
      <dgm:spPr/>
      <dgm:t>
        <a:bodyPr/>
        <a:lstStyle/>
        <a:p>
          <a:pPr algn="l"/>
          <a:r>
            <a:rPr lang="en-US" dirty="0"/>
            <a:t>MRP judges that required care is not reasonably available in patients’ home country</a:t>
          </a:r>
        </a:p>
      </dgm:t>
    </dgm:pt>
    <dgm:pt modelId="{A8F31DEF-E8BE-43F3-988A-0A19BAC85391}" type="parTrans" cxnId="{1BBE88BC-9A1C-4C25-B234-DC1336AE3BFE}">
      <dgm:prSet/>
      <dgm:spPr/>
      <dgm:t>
        <a:bodyPr/>
        <a:lstStyle/>
        <a:p>
          <a:endParaRPr lang="en-US"/>
        </a:p>
      </dgm:t>
    </dgm:pt>
    <dgm:pt modelId="{53E4B6C2-885B-4910-A999-2F3188752A5A}" type="sibTrans" cxnId="{1BBE88BC-9A1C-4C25-B234-DC1336AE3BFE}">
      <dgm:prSet/>
      <dgm:spPr/>
      <dgm:t>
        <a:bodyPr/>
        <a:lstStyle/>
        <a:p>
          <a:endParaRPr lang="en-US"/>
        </a:p>
      </dgm:t>
    </dgm:pt>
    <dgm:pt modelId="{D46F0BB5-24E6-4E00-A830-8E28FDBCF5A9}">
      <dgm:prSet/>
      <dgm:spPr/>
      <dgm:t>
        <a:bodyPr/>
        <a:lstStyle/>
        <a:p>
          <a:pPr algn="l">
            <a:buFont typeface="Arial" panose="020B0604020202020204" pitchFamily="34" charset="0"/>
            <a:buChar char="•"/>
          </a:pPr>
          <a:r>
            <a:rPr lang="en-US" dirty="0"/>
            <a:t>The patient has close connection to Canada </a:t>
          </a:r>
        </a:p>
      </dgm:t>
    </dgm:pt>
    <dgm:pt modelId="{95BDB671-F8FA-4319-91F8-8AF5951CD803}" type="parTrans" cxnId="{2ECBF638-AF23-49C8-B4E4-AEE756093A90}">
      <dgm:prSet/>
      <dgm:spPr/>
      <dgm:t>
        <a:bodyPr/>
        <a:lstStyle/>
        <a:p>
          <a:endParaRPr lang="en-US"/>
        </a:p>
      </dgm:t>
    </dgm:pt>
    <dgm:pt modelId="{93CA6854-8FEA-485C-AFCE-DA67FFB5E7E2}" type="sibTrans" cxnId="{2ECBF638-AF23-49C8-B4E4-AEE756093A90}">
      <dgm:prSet/>
      <dgm:spPr/>
      <dgm:t>
        <a:bodyPr/>
        <a:lstStyle/>
        <a:p>
          <a:endParaRPr lang="en-US"/>
        </a:p>
      </dgm:t>
    </dgm:pt>
    <dgm:pt modelId="{21386FAD-658F-4C0D-9253-24D31DDB955C}">
      <dgm:prSet/>
      <dgm:spPr>
        <a:solidFill>
          <a:schemeClr val="accent3">
            <a:lumMod val="75000"/>
          </a:schemeClr>
        </a:solidFill>
      </dgm:spPr>
      <dgm:t>
        <a:bodyPr/>
        <a:lstStyle/>
        <a:p>
          <a:r>
            <a:rPr lang="en-US" dirty="0"/>
            <a:t>If patient meets above criteria, the Uninsured Patient Decision Panel (UPDP) will be convened to determine if care can and should be provided, based on criteria:</a:t>
          </a:r>
        </a:p>
      </dgm:t>
    </dgm:pt>
    <dgm:pt modelId="{59B2F550-A967-4F6C-86BA-83CBCAC01A30}" type="parTrans" cxnId="{5477288A-82EF-4625-ACA8-6CD6214A02A7}">
      <dgm:prSet/>
      <dgm:spPr/>
      <dgm:t>
        <a:bodyPr/>
        <a:lstStyle/>
        <a:p>
          <a:endParaRPr lang="en-US"/>
        </a:p>
      </dgm:t>
    </dgm:pt>
    <dgm:pt modelId="{732EFFB4-2DDD-4102-B235-E23E896B8BE8}" type="sibTrans" cxnId="{5477288A-82EF-4625-ACA8-6CD6214A02A7}">
      <dgm:prSet/>
      <dgm:spPr/>
      <dgm:t>
        <a:bodyPr/>
        <a:lstStyle/>
        <a:p>
          <a:endParaRPr lang="en-US"/>
        </a:p>
      </dgm:t>
    </dgm:pt>
    <dgm:pt modelId="{54D006A0-A898-41C3-8B89-465F9AB45588}">
      <dgm:prSet/>
      <dgm:spPr/>
      <dgm:t>
        <a:bodyPr/>
        <a:lstStyle/>
        <a:p>
          <a:pPr algn="ctr"/>
          <a:r>
            <a:rPr lang="en-US" b="0" dirty="0"/>
            <a:t>Medical need of patient</a:t>
          </a:r>
        </a:p>
      </dgm:t>
    </dgm:pt>
    <dgm:pt modelId="{74ADD45A-37F3-49F7-B52D-915D7306A37E}" type="parTrans" cxnId="{2CC640B2-17DB-42F2-B569-4C45EE01BEAA}">
      <dgm:prSet/>
      <dgm:spPr/>
      <dgm:t>
        <a:bodyPr/>
        <a:lstStyle/>
        <a:p>
          <a:endParaRPr lang="en-US"/>
        </a:p>
      </dgm:t>
    </dgm:pt>
    <dgm:pt modelId="{F1878256-0617-4DC8-BA81-42835EBCD182}" type="sibTrans" cxnId="{2CC640B2-17DB-42F2-B569-4C45EE01BEAA}">
      <dgm:prSet/>
      <dgm:spPr/>
      <dgm:t>
        <a:bodyPr/>
        <a:lstStyle/>
        <a:p>
          <a:endParaRPr lang="en-US"/>
        </a:p>
      </dgm:t>
    </dgm:pt>
    <dgm:pt modelId="{B5B4A3E4-21F2-449C-8464-67A6B79647B0}">
      <dgm:prSet/>
      <dgm:spPr/>
      <dgm:t>
        <a:bodyPr/>
        <a:lstStyle/>
        <a:p>
          <a:pPr algn="ctr"/>
          <a:r>
            <a:rPr lang="en-US" b="0" dirty="0"/>
            <a:t>Organizational</a:t>
          </a:r>
          <a:r>
            <a:rPr lang="en-US" b="0" baseline="0" dirty="0"/>
            <a:t> Stewardship</a:t>
          </a:r>
          <a:endParaRPr lang="en-US" b="0" i="0" u="none" strike="noStrike" baseline="0" dirty="0">
            <a:latin typeface="+mn-lt"/>
            <a:ea typeface="+mn-ea"/>
            <a:cs typeface="+mn-cs"/>
          </a:endParaRPr>
        </a:p>
      </dgm:t>
    </dgm:pt>
    <dgm:pt modelId="{D80AFE33-A152-45DA-918A-5915CD224BF3}" type="parTrans" cxnId="{14816D68-EE9B-4CCD-9024-BDB8FAF72EC4}">
      <dgm:prSet/>
      <dgm:spPr/>
      <dgm:t>
        <a:bodyPr/>
        <a:lstStyle/>
        <a:p>
          <a:endParaRPr lang="en-US"/>
        </a:p>
      </dgm:t>
    </dgm:pt>
    <dgm:pt modelId="{7381A6A1-5C52-4B68-8567-4B8F00BE9AE4}" type="sibTrans" cxnId="{14816D68-EE9B-4CCD-9024-BDB8FAF72EC4}">
      <dgm:prSet/>
      <dgm:spPr/>
      <dgm:t>
        <a:bodyPr/>
        <a:lstStyle/>
        <a:p>
          <a:endParaRPr lang="en-US"/>
        </a:p>
      </dgm:t>
    </dgm:pt>
    <dgm:pt modelId="{4B4E950D-1E16-4214-B017-25243D362E6C}">
      <dgm:prSet/>
      <dgm:spPr/>
      <dgm:t>
        <a:bodyPr/>
        <a:lstStyle/>
        <a:p>
          <a:pPr algn="l"/>
          <a:r>
            <a:rPr lang="en-US" b="0" dirty="0"/>
            <a:t>Availability or</a:t>
          </a:r>
          <a:r>
            <a:rPr lang="en-US" b="0" baseline="0" dirty="0"/>
            <a:t> access to treatment in country of origin</a:t>
          </a:r>
          <a:endParaRPr lang="en-US" b="0" i="0" u="none" strike="noStrike" baseline="0" dirty="0">
            <a:latin typeface="+mn-lt"/>
            <a:ea typeface="+mn-ea"/>
            <a:cs typeface="+mn-cs"/>
          </a:endParaRPr>
        </a:p>
      </dgm:t>
    </dgm:pt>
    <dgm:pt modelId="{06A77C24-A635-41F1-8B19-FE070E4B1422}" type="parTrans" cxnId="{2623DAB4-8D3B-4CF3-8C72-316A031F7359}">
      <dgm:prSet/>
      <dgm:spPr/>
      <dgm:t>
        <a:bodyPr/>
        <a:lstStyle/>
        <a:p>
          <a:endParaRPr lang="en-US"/>
        </a:p>
      </dgm:t>
    </dgm:pt>
    <dgm:pt modelId="{4C20A418-87EE-499D-BEAC-B9A961502E93}" type="sibTrans" cxnId="{2623DAB4-8D3B-4CF3-8C72-316A031F7359}">
      <dgm:prSet/>
      <dgm:spPr/>
      <dgm:t>
        <a:bodyPr/>
        <a:lstStyle/>
        <a:p>
          <a:endParaRPr lang="en-US"/>
        </a:p>
      </dgm:t>
    </dgm:pt>
    <dgm:pt modelId="{FE4AA07C-00DB-479D-8D12-11B08EFCE70E}" type="pres">
      <dgm:prSet presAssocID="{9C343D59-865E-4D0D-81A5-5BF53F61B064}" presName="Name0" presStyleCnt="0">
        <dgm:presLayoutVars>
          <dgm:dir/>
          <dgm:animLvl val="lvl"/>
          <dgm:resizeHandles val="exact"/>
        </dgm:presLayoutVars>
      </dgm:prSet>
      <dgm:spPr/>
      <dgm:t>
        <a:bodyPr/>
        <a:lstStyle/>
        <a:p>
          <a:endParaRPr lang="en-US"/>
        </a:p>
      </dgm:t>
    </dgm:pt>
    <dgm:pt modelId="{B133AAE1-580C-4F27-A68B-24B387A9E62D}" type="pres">
      <dgm:prSet presAssocID="{21386FAD-658F-4C0D-9253-24D31DDB955C}" presName="boxAndChildren" presStyleCnt="0"/>
      <dgm:spPr/>
    </dgm:pt>
    <dgm:pt modelId="{B8D462D0-4F80-4E69-AD47-C2657F1E843E}" type="pres">
      <dgm:prSet presAssocID="{21386FAD-658F-4C0D-9253-24D31DDB955C}" presName="parentTextBox" presStyleLbl="node1" presStyleIdx="0" presStyleCnt="2"/>
      <dgm:spPr/>
      <dgm:t>
        <a:bodyPr/>
        <a:lstStyle/>
        <a:p>
          <a:endParaRPr lang="en-US"/>
        </a:p>
      </dgm:t>
    </dgm:pt>
    <dgm:pt modelId="{4BA33CBC-5757-4E7E-A64D-C0F4E162AB40}" type="pres">
      <dgm:prSet presAssocID="{21386FAD-658F-4C0D-9253-24D31DDB955C}" presName="entireBox" presStyleLbl="node1" presStyleIdx="0" presStyleCnt="2"/>
      <dgm:spPr/>
      <dgm:t>
        <a:bodyPr/>
        <a:lstStyle/>
        <a:p>
          <a:endParaRPr lang="en-US"/>
        </a:p>
      </dgm:t>
    </dgm:pt>
    <dgm:pt modelId="{8E9D2CC2-11F6-49FE-85B8-8CF17ED9EE0F}" type="pres">
      <dgm:prSet presAssocID="{21386FAD-658F-4C0D-9253-24D31DDB955C}" presName="descendantBox" presStyleCnt="0"/>
      <dgm:spPr/>
    </dgm:pt>
    <dgm:pt modelId="{35F9F04E-E6B2-4460-BC10-4EE5DAE04B00}" type="pres">
      <dgm:prSet presAssocID="{54D006A0-A898-41C3-8B89-465F9AB45588}" presName="childTextBox" presStyleLbl="fgAccFollowNode1" presStyleIdx="0" presStyleCnt="6">
        <dgm:presLayoutVars>
          <dgm:bulletEnabled val="1"/>
        </dgm:presLayoutVars>
      </dgm:prSet>
      <dgm:spPr/>
      <dgm:t>
        <a:bodyPr/>
        <a:lstStyle/>
        <a:p>
          <a:endParaRPr lang="en-US"/>
        </a:p>
      </dgm:t>
    </dgm:pt>
    <dgm:pt modelId="{87FF9D2C-DF47-442F-94E9-F0C5A2F1EBD6}" type="pres">
      <dgm:prSet presAssocID="{B5B4A3E4-21F2-449C-8464-67A6B79647B0}" presName="childTextBox" presStyleLbl="fgAccFollowNode1" presStyleIdx="1" presStyleCnt="6">
        <dgm:presLayoutVars>
          <dgm:bulletEnabled val="1"/>
        </dgm:presLayoutVars>
      </dgm:prSet>
      <dgm:spPr/>
      <dgm:t>
        <a:bodyPr/>
        <a:lstStyle/>
        <a:p>
          <a:endParaRPr lang="en-US"/>
        </a:p>
      </dgm:t>
    </dgm:pt>
    <dgm:pt modelId="{6DDBD06D-9725-4A51-8DE0-D664B64E5BAF}" type="pres">
      <dgm:prSet presAssocID="{4B4E950D-1E16-4214-B017-25243D362E6C}" presName="childTextBox" presStyleLbl="fgAccFollowNode1" presStyleIdx="2" presStyleCnt="6">
        <dgm:presLayoutVars>
          <dgm:bulletEnabled val="1"/>
        </dgm:presLayoutVars>
      </dgm:prSet>
      <dgm:spPr/>
      <dgm:t>
        <a:bodyPr/>
        <a:lstStyle/>
        <a:p>
          <a:endParaRPr lang="en-US"/>
        </a:p>
      </dgm:t>
    </dgm:pt>
    <dgm:pt modelId="{A9D027A7-97F5-43FC-B80B-E2DF4B0E037C}" type="pres">
      <dgm:prSet presAssocID="{E057647B-904E-4E86-96C7-94D0EC4E596D}" presName="sp" presStyleCnt="0"/>
      <dgm:spPr/>
    </dgm:pt>
    <dgm:pt modelId="{2ED67811-B6EB-4DB9-9ECA-0934299CD5A7}" type="pres">
      <dgm:prSet presAssocID="{F0631561-6BCA-4B2E-9E5F-68710D0AC01A}" presName="arrowAndChildren" presStyleCnt="0"/>
      <dgm:spPr/>
    </dgm:pt>
    <dgm:pt modelId="{8595CA41-2E62-4332-9B45-B68A07B4E38F}" type="pres">
      <dgm:prSet presAssocID="{F0631561-6BCA-4B2E-9E5F-68710D0AC01A}" presName="parentTextArrow" presStyleLbl="node1" presStyleIdx="0" presStyleCnt="2"/>
      <dgm:spPr/>
      <dgm:t>
        <a:bodyPr/>
        <a:lstStyle/>
        <a:p>
          <a:endParaRPr lang="en-US"/>
        </a:p>
      </dgm:t>
    </dgm:pt>
    <dgm:pt modelId="{393861BF-3044-430D-8233-23F2B3B0664C}" type="pres">
      <dgm:prSet presAssocID="{F0631561-6BCA-4B2E-9E5F-68710D0AC01A}" presName="arrow" presStyleLbl="node1" presStyleIdx="1" presStyleCnt="2"/>
      <dgm:spPr/>
      <dgm:t>
        <a:bodyPr/>
        <a:lstStyle/>
        <a:p>
          <a:endParaRPr lang="en-US"/>
        </a:p>
      </dgm:t>
    </dgm:pt>
    <dgm:pt modelId="{79311166-812D-4AFF-8AC8-562BE7CEECD1}" type="pres">
      <dgm:prSet presAssocID="{F0631561-6BCA-4B2E-9E5F-68710D0AC01A}" presName="descendantArrow" presStyleCnt="0"/>
      <dgm:spPr/>
    </dgm:pt>
    <dgm:pt modelId="{C7E206A1-38D7-4C18-8368-FBF795F7C52F}" type="pres">
      <dgm:prSet presAssocID="{CB72CFC7-15AF-4325-99C3-6581A315F21A}" presName="childTextArrow" presStyleLbl="fgAccFollowNode1" presStyleIdx="3" presStyleCnt="6">
        <dgm:presLayoutVars>
          <dgm:bulletEnabled val="1"/>
        </dgm:presLayoutVars>
      </dgm:prSet>
      <dgm:spPr/>
      <dgm:t>
        <a:bodyPr/>
        <a:lstStyle/>
        <a:p>
          <a:endParaRPr lang="en-US"/>
        </a:p>
      </dgm:t>
    </dgm:pt>
    <dgm:pt modelId="{0BA36022-B9CE-49CF-8E4E-05D55A793928}" type="pres">
      <dgm:prSet presAssocID="{07802761-D739-4602-9074-229D4225C2E4}" presName="childTextArrow" presStyleLbl="fgAccFollowNode1" presStyleIdx="4" presStyleCnt="6">
        <dgm:presLayoutVars>
          <dgm:bulletEnabled val="1"/>
        </dgm:presLayoutVars>
      </dgm:prSet>
      <dgm:spPr/>
      <dgm:t>
        <a:bodyPr/>
        <a:lstStyle/>
        <a:p>
          <a:endParaRPr lang="en-US"/>
        </a:p>
      </dgm:t>
    </dgm:pt>
    <dgm:pt modelId="{1FFD360C-8ACA-48E5-B89B-5A4FC8596D60}" type="pres">
      <dgm:prSet presAssocID="{D46F0BB5-24E6-4E00-A830-8E28FDBCF5A9}" presName="childTextArrow" presStyleLbl="fgAccFollowNode1" presStyleIdx="5" presStyleCnt="6">
        <dgm:presLayoutVars>
          <dgm:bulletEnabled val="1"/>
        </dgm:presLayoutVars>
      </dgm:prSet>
      <dgm:spPr/>
      <dgm:t>
        <a:bodyPr/>
        <a:lstStyle/>
        <a:p>
          <a:endParaRPr lang="en-US"/>
        </a:p>
      </dgm:t>
    </dgm:pt>
  </dgm:ptLst>
  <dgm:cxnLst>
    <dgm:cxn modelId="{542A65C0-BA23-411B-AE1A-7C044CEA30C5}" srcId="{9C343D59-865E-4D0D-81A5-5BF53F61B064}" destId="{F0631561-6BCA-4B2E-9E5F-68710D0AC01A}" srcOrd="0" destOrd="0" parTransId="{4B48D36C-A052-477B-AE99-02B5D7637C71}" sibTransId="{E057647B-904E-4E86-96C7-94D0EC4E596D}"/>
    <dgm:cxn modelId="{2ECBF638-AF23-49C8-B4E4-AEE756093A90}" srcId="{F0631561-6BCA-4B2E-9E5F-68710D0AC01A}" destId="{D46F0BB5-24E6-4E00-A830-8E28FDBCF5A9}" srcOrd="2" destOrd="0" parTransId="{95BDB671-F8FA-4319-91F8-8AF5951CD803}" sibTransId="{93CA6854-8FEA-485C-AFCE-DA67FFB5E7E2}"/>
    <dgm:cxn modelId="{01FBBC4D-93C7-492B-945F-151B04BD381B}" type="presOf" srcId="{F0631561-6BCA-4B2E-9E5F-68710D0AC01A}" destId="{393861BF-3044-430D-8233-23F2B3B0664C}" srcOrd="1" destOrd="0" presId="urn:microsoft.com/office/officeart/2005/8/layout/process4"/>
    <dgm:cxn modelId="{E463F9AC-805B-4DD3-A093-6C1D99F505D0}" srcId="{F0631561-6BCA-4B2E-9E5F-68710D0AC01A}" destId="{CB72CFC7-15AF-4325-99C3-6581A315F21A}" srcOrd="0" destOrd="0" parTransId="{2240F370-676C-4E5E-8215-FA8335F37E05}" sibTransId="{105DDF85-FDCB-49ED-B60C-24D7B2EA844F}"/>
    <dgm:cxn modelId="{2623DAB4-8D3B-4CF3-8C72-316A031F7359}" srcId="{21386FAD-658F-4C0D-9253-24D31DDB955C}" destId="{4B4E950D-1E16-4214-B017-25243D362E6C}" srcOrd="2" destOrd="0" parTransId="{06A77C24-A635-41F1-8B19-FE070E4B1422}" sibTransId="{4C20A418-87EE-499D-BEAC-B9A961502E93}"/>
    <dgm:cxn modelId="{45D481BD-38E8-4579-9725-4374B862D06B}" type="presOf" srcId="{21386FAD-658F-4C0D-9253-24D31DDB955C}" destId="{B8D462D0-4F80-4E69-AD47-C2657F1E843E}" srcOrd="0" destOrd="0" presId="urn:microsoft.com/office/officeart/2005/8/layout/process4"/>
    <dgm:cxn modelId="{C141C842-3A7B-4144-99AF-8C53239BAA08}" type="presOf" srcId="{07802761-D739-4602-9074-229D4225C2E4}" destId="{0BA36022-B9CE-49CF-8E4E-05D55A793928}" srcOrd="0" destOrd="0" presId="urn:microsoft.com/office/officeart/2005/8/layout/process4"/>
    <dgm:cxn modelId="{2CC640B2-17DB-42F2-B569-4C45EE01BEAA}" srcId="{21386FAD-658F-4C0D-9253-24D31DDB955C}" destId="{54D006A0-A898-41C3-8B89-465F9AB45588}" srcOrd="0" destOrd="0" parTransId="{74ADD45A-37F3-49F7-B52D-915D7306A37E}" sibTransId="{F1878256-0617-4DC8-BA81-42835EBCD182}"/>
    <dgm:cxn modelId="{E35E766B-972F-4C8C-BCC3-26C416FC0CEB}" type="presOf" srcId="{21386FAD-658F-4C0D-9253-24D31DDB955C}" destId="{4BA33CBC-5757-4E7E-A64D-C0F4E162AB40}" srcOrd="1" destOrd="0" presId="urn:microsoft.com/office/officeart/2005/8/layout/process4"/>
    <dgm:cxn modelId="{B622716B-34A0-4520-A289-C33455F1245D}" type="presOf" srcId="{9C343D59-865E-4D0D-81A5-5BF53F61B064}" destId="{FE4AA07C-00DB-479D-8D12-11B08EFCE70E}" srcOrd="0" destOrd="0" presId="urn:microsoft.com/office/officeart/2005/8/layout/process4"/>
    <dgm:cxn modelId="{A2AA5728-2B78-45EA-939C-2ECC18046434}" type="presOf" srcId="{CB72CFC7-15AF-4325-99C3-6581A315F21A}" destId="{C7E206A1-38D7-4C18-8368-FBF795F7C52F}" srcOrd="0" destOrd="0" presId="urn:microsoft.com/office/officeart/2005/8/layout/process4"/>
    <dgm:cxn modelId="{14816D68-EE9B-4CCD-9024-BDB8FAF72EC4}" srcId="{21386FAD-658F-4C0D-9253-24D31DDB955C}" destId="{B5B4A3E4-21F2-449C-8464-67A6B79647B0}" srcOrd="1" destOrd="0" parTransId="{D80AFE33-A152-45DA-918A-5915CD224BF3}" sibTransId="{7381A6A1-5C52-4B68-8567-4B8F00BE9AE4}"/>
    <dgm:cxn modelId="{1BBE88BC-9A1C-4C25-B234-DC1336AE3BFE}" srcId="{F0631561-6BCA-4B2E-9E5F-68710D0AC01A}" destId="{07802761-D739-4602-9074-229D4225C2E4}" srcOrd="1" destOrd="0" parTransId="{A8F31DEF-E8BE-43F3-988A-0A19BAC85391}" sibTransId="{53E4B6C2-885B-4910-A999-2F3188752A5A}"/>
    <dgm:cxn modelId="{5477288A-82EF-4625-ACA8-6CD6214A02A7}" srcId="{9C343D59-865E-4D0D-81A5-5BF53F61B064}" destId="{21386FAD-658F-4C0D-9253-24D31DDB955C}" srcOrd="1" destOrd="0" parTransId="{59B2F550-A967-4F6C-86BA-83CBCAC01A30}" sibTransId="{732EFFB4-2DDD-4102-B235-E23E896B8BE8}"/>
    <dgm:cxn modelId="{96CECB55-0314-4716-BA63-9C8473EE06F4}" type="presOf" srcId="{F0631561-6BCA-4B2E-9E5F-68710D0AC01A}" destId="{8595CA41-2E62-4332-9B45-B68A07B4E38F}" srcOrd="0" destOrd="0" presId="urn:microsoft.com/office/officeart/2005/8/layout/process4"/>
    <dgm:cxn modelId="{15398113-6E77-4FAC-8656-079582AAF734}" type="presOf" srcId="{54D006A0-A898-41C3-8B89-465F9AB45588}" destId="{35F9F04E-E6B2-4460-BC10-4EE5DAE04B00}" srcOrd="0" destOrd="0" presId="urn:microsoft.com/office/officeart/2005/8/layout/process4"/>
    <dgm:cxn modelId="{52F3D493-5E37-4D50-835E-29034E560C8B}" type="presOf" srcId="{4B4E950D-1E16-4214-B017-25243D362E6C}" destId="{6DDBD06D-9725-4A51-8DE0-D664B64E5BAF}" srcOrd="0" destOrd="0" presId="urn:microsoft.com/office/officeart/2005/8/layout/process4"/>
    <dgm:cxn modelId="{897D725A-A5FC-4945-8F50-9DB7960E1678}" type="presOf" srcId="{B5B4A3E4-21F2-449C-8464-67A6B79647B0}" destId="{87FF9D2C-DF47-442F-94E9-F0C5A2F1EBD6}" srcOrd="0" destOrd="0" presId="urn:microsoft.com/office/officeart/2005/8/layout/process4"/>
    <dgm:cxn modelId="{CAFEFBC6-2FEE-43C4-A87C-E6EBD0CA33F6}" type="presOf" srcId="{D46F0BB5-24E6-4E00-A830-8E28FDBCF5A9}" destId="{1FFD360C-8ACA-48E5-B89B-5A4FC8596D60}" srcOrd="0" destOrd="0" presId="urn:microsoft.com/office/officeart/2005/8/layout/process4"/>
    <dgm:cxn modelId="{6280BDE0-F2FD-4881-88AB-20A136D436B4}" type="presParOf" srcId="{FE4AA07C-00DB-479D-8D12-11B08EFCE70E}" destId="{B133AAE1-580C-4F27-A68B-24B387A9E62D}" srcOrd="0" destOrd="0" presId="urn:microsoft.com/office/officeart/2005/8/layout/process4"/>
    <dgm:cxn modelId="{E55CB39F-F0EF-4E52-AB3D-120D4E1E6E9B}" type="presParOf" srcId="{B133AAE1-580C-4F27-A68B-24B387A9E62D}" destId="{B8D462D0-4F80-4E69-AD47-C2657F1E843E}" srcOrd="0" destOrd="0" presId="urn:microsoft.com/office/officeart/2005/8/layout/process4"/>
    <dgm:cxn modelId="{572B26EE-1730-46A6-A69A-D9BA3E323689}" type="presParOf" srcId="{B133AAE1-580C-4F27-A68B-24B387A9E62D}" destId="{4BA33CBC-5757-4E7E-A64D-C0F4E162AB40}" srcOrd="1" destOrd="0" presId="urn:microsoft.com/office/officeart/2005/8/layout/process4"/>
    <dgm:cxn modelId="{63792A37-426C-481E-9DD1-CE7D982EFCCA}" type="presParOf" srcId="{B133AAE1-580C-4F27-A68B-24B387A9E62D}" destId="{8E9D2CC2-11F6-49FE-85B8-8CF17ED9EE0F}" srcOrd="2" destOrd="0" presId="urn:microsoft.com/office/officeart/2005/8/layout/process4"/>
    <dgm:cxn modelId="{5B20643B-085A-48FA-96F6-E1ABDA0C5725}" type="presParOf" srcId="{8E9D2CC2-11F6-49FE-85B8-8CF17ED9EE0F}" destId="{35F9F04E-E6B2-4460-BC10-4EE5DAE04B00}" srcOrd="0" destOrd="0" presId="urn:microsoft.com/office/officeart/2005/8/layout/process4"/>
    <dgm:cxn modelId="{3D5A402E-D877-4DFE-8778-2D55292FC430}" type="presParOf" srcId="{8E9D2CC2-11F6-49FE-85B8-8CF17ED9EE0F}" destId="{87FF9D2C-DF47-442F-94E9-F0C5A2F1EBD6}" srcOrd="1" destOrd="0" presId="urn:microsoft.com/office/officeart/2005/8/layout/process4"/>
    <dgm:cxn modelId="{26F1E5C4-5B7D-4FD8-BD57-3DEBA912F215}" type="presParOf" srcId="{8E9D2CC2-11F6-49FE-85B8-8CF17ED9EE0F}" destId="{6DDBD06D-9725-4A51-8DE0-D664B64E5BAF}" srcOrd="2" destOrd="0" presId="urn:microsoft.com/office/officeart/2005/8/layout/process4"/>
    <dgm:cxn modelId="{F4F1F511-3B76-46D1-96B3-610C62B1655F}" type="presParOf" srcId="{FE4AA07C-00DB-479D-8D12-11B08EFCE70E}" destId="{A9D027A7-97F5-43FC-B80B-E2DF4B0E037C}" srcOrd="1" destOrd="0" presId="urn:microsoft.com/office/officeart/2005/8/layout/process4"/>
    <dgm:cxn modelId="{D813FA36-7436-4DBC-A552-A246ED76EBE4}" type="presParOf" srcId="{FE4AA07C-00DB-479D-8D12-11B08EFCE70E}" destId="{2ED67811-B6EB-4DB9-9ECA-0934299CD5A7}" srcOrd="2" destOrd="0" presId="urn:microsoft.com/office/officeart/2005/8/layout/process4"/>
    <dgm:cxn modelId="{E46344D4-8BBE-42FC-B72C-9FDD7628723F}" type="presParOf" srcId="{2ED67811-B6EB-4DB9-9ECA-0934299CD5A7}" destId="{8595CA41-2E62-4332-9B45-B68A07B4E38F}" srcOrd="0" destOrd="0" presId="urn:microsoft.com/office/officeart/2005/8/layout/process4"/>
    <dgm:cxn modelId="{E2CD7EE3-7BBA-4DCD-B6C5-FA5D45577E15}" type="presParOf" srcId="{2ED67811-B6EB-4DB9-9ECA-0934299CD5A7}" destId="{393861BF-3044-430D-8233-23F2B3B0664C}" srcOrd="1" destOrd="0" presId="urn:microsoft.com/office/officeart/2005/8/layout/process4"/>
    <dgm:cxn modelId="{4762E16A-C14A-4680-B284-50D9A9DA49C3}" type="presParOf" srcId="{2ED67811-B6EB-4DB9-9ECA-0934299CD5A7}" destId="{79311166-812D-4AFF-8AC8-562BE7CEECD1}" srcOrd="2" destOrd="0" presId="urn:microsoft.com/office/officeart/2005/8/layout/process4"/>
    <dgm:cxn modelId="{234CC932-EE10-4899-8275-98171C994BF7}" type="presParOf" srcId="{79311166-812D-4AFF-8AC8-562BE7CEECD1}" destId="{C7E206A1-38D7-4C18-8368-FBF795F7C52F}" srcOrd="0" destOrd="0" presId="urn:microsoft.com/office/officeart/2005/8/layout/process4"/>
    <dgm:cxn modelId="{7E2DAD28-3F38-4826-8BFC-2EB0F72CFD3F}" type="presParOf" srcId="{79311166-812D-4AFF-8AC8-562BE7CEECD1}" destId="{0BA36022-B9CE-49CF-8E4E-05D55A793928}" srcOrd="1" destOrd="0" presId="urn:microsoft.com/office/officeart/2005/8/layout/process4"/>
    <dgm:cxn modelId="{8494A458-243D-4648-A392-B38260F058FA}" type="presParOf" srcId="{79311166-812D-4AFF-8AC8-562BE7CEECD1}" destId="{1FFD360C-8ACA-48E5-B89B-5A4FC8596D60}"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08B121-4A20-4FEE-B05F-06628D72FE8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8D5F1000-0769-460A-9A40-DB97CACDB61A}">
      <dgm:prSet/>
      <dgm:spPr/>
      <dgm:t>
        <a:bodyPr/>
        <a:lstStyle/>
        <a:p>
          <a:r>
            <a:rPr lang="en-US" dirty="0"/>
            <a:t>Did Not Address Payment</a:t>
          </a:r>
        </a:p>
      </dgm:t>
    </dgm:pt>
    <dgm:pt modelId="{AE47416B-9C6A-482B-BF7B-059E5040E17B}" type="parTrans" cxnId="{48E1C837-96DE-4DDA-BE4E-2237AA1B33C5}">
      <dgm:prSet/>
      <dgm:spPr/>
      <dgm:t>
        <a:bodyPr/>
        <a:lstStyle/>
        <a:p>
          <a:endParaRPr lang="en-US"/>
        </a:p>
      </dgm:t>
    </dgm:pt>
    <dgm:pt modelId="{91DD8AA7-6DBF-4D51-B4B3-947E0D8C7A7C}" type="sibTrans" cxnId="{48E1C837-96DE-4DDA-BE4E-2237AA1B33C5}">
      <dgm:prSet/>
      <dgm:spPr/>
      <dgm:t>
        <a:bodyPr/>
        <a:lstStyle/>
        <a:p>
          <a:endParaRPr lang="en-US"/>
        </a:p>
      </dgm:t>
    </dgm:pt>
    <dgm:pt modelId="{AC4049AB-DC62-4873-8973-B9050388F966}">
      <dgm:prSet/>
      <dgm:spPr/>
      <dgm:t>
        <a:bodyPr/>
        <a:lstStyle/>
        <a:p>
          <a:r>
            <a:rPr lang="en-US" dirty="0"/>
            <a:t>Lack of Standard Procedure</a:t>
          </a:r>
        </a:p>
      </dgm:t>
    </dgm:pt>
    <dgm:pt modelId="{34766C18-F4E5-4A59-AC86-CE838B807C1D}" type="parTrans" cxnId="{C1CF40A5-6295-4AA2-B456-DD55F1F5BD02}">
      <dgm:prSet/>
      <dgm:spPr/>
      <dgm:t>
        <a:bodyPr/>
        <a:lstStyle/>
        <a:p>
          <a:endParaRPr lang="en-US"/>
        </a:p>
      </dgm:t>
    </dgm:pt>
    <dgm:pt modelId="{00E6A8C0-DFC4-4966-92E2-29CE222B3890}" type="sibTrans" cxnId="{C1CF40A5-6295-4AA2-B456-DD55F1F5BD02}">
      <dgm:prSet/>
      <dgm:spPr/>
      <dgm:t>
        <a:bodyPr/>
        <a:lstStyle/>
        <a:p>
          <a:endParaRPr lang="en-US"/>
        </a:p>
      </dgm:t>
    </dgm:pt>
    <dgm:pt modelId="{806B4681-D74D-4A51-A109-0FE4B6B2F669}">
      <dgm:prSet/>
      <dgm:spPr/>
      <dgm:t>
        <a:bodyPr/>
        <a:lstStyle/>
        <a:p>
          <a:r>
            <a:rPr lang="en-US" dirty="0"/>
            <a:t>Lack of Role Clarity</a:t>
          </a:r>
        </a:p>
      </dgm:t>
    </dgm:pt>
    <dgm:pt modelId="{A6E068BA-F33C-410C-8987-1BE119B74FE2}" type="parTrans" cxnId="{254EF994-1C29-4B31-9D24-D2A6551278BD}">
      <dgm:prSet/>
      <dgm:spPr/>
      <dgm:t>
        <a:bodyPr/>
        <a:lstStyle/>
        <a:p>
          <a:endParaRPr lang="en-US"/>
        </a:p>
      </dgm:t>
    </dgm:pt>
    <dgm:pt modelId="{6F04B384-CD19-460A-AF4F-2B68C11DAD7A}" type="sibTrans" cxnId="{254EF994-1C29-4B31-9D24-D2A6551278BD}">
      <dgm:prSet/>
      <dgm:spPr/>
      <dgm:t>
        <a:bodyPr/>
        <a:lstStyle/>
        <a:p>
          <a:endParaRPr lang="en-US"/>
        </a:p>
      </dgm:t>
    </dgm:pt>
    <dgm:pt modelId="{3526CB3C-DB8D-4C7C-A904-DEED0B260385}">
      <dgm:prSet/>
      <dgm:spPr/>
      <dgm:t>
        <a:bodyPr/>
        <a:lstStyle/>
        <a:p>
          <a:r>
            <a:rPr lang="en-US" dirty="0"/>
            <a:t>Vague Decision-Making Process</a:t>
          </a:r>
        </a:p>
      </dgm:t>
    </dgm:pt>
    <dgm:pt modelId="{4853AB52-22EB-42E0-BAB8-A353C8A9FD79}" type="parTrans" cxnId="{D6378191-D882-44E0-B847-CE2B23291BAF}">
      <dgm:prSet/>
      <dgm:spPr/>
      <dgm:t>
        <a:bodyPr/>
        <a:lstStyle/>
        <a:p>
          <a:endParaRPr lang="en-CA"/>
        </a:p>
      </dgm:t>
    </dgm:pt>
    <dgm:pt modelId="{EF81A9F5-2988-4A04-8A72-6897842C31F8}" type="sibTrans" cxnId="{D6378191-D882-44E0-B847-CE2B23291BAF}">
      <dgm:prSet/>
      <dgm:spPr/>
      <dgm:t>
        <a:bodyPr/>
        <a:lstStyle/>
        <a:p>
          <a:endParaRPr lang="en-CA"/>
        </a:p>
      </dgm:t>
    </dgm:pt>
    <dgm:pt modelId="{281832F4-2B16-422F-8358-D00A740E070B}" type="pres">
      <dgm:prSet presAssocID="{9408B121-4A20-4FEE-B05F-06628D72FE8E}" presName="linear" presStyleCnt="0">
        <dgm:presLayoutVars>
          <dgm:animLvl val="lvl"/>
          <dgm:resizeHandles val="exact"/>
        </dgm:presLayoutVars>
      </dgm:prSet>
      <dgm:spPr/>
      <dgm:t>
        <a:bodyPr/>
        <a:lstStyle/>
        <a:p>
          <a:endParaRPr lang="en-US"/>
        </a:p>
      </dgm:t>
    </dgm:pt>
    <dgm:pt modelId="{E5A1A7BF-165D-4779-A9D8-AF74D03B42A2}" type="pres">
      <dgm:prSet presAssocID="{8D5F1000-0769-460A-9A40-DB97CACDB61A}" presName="parentText" presStyleLbl="node1" presStyleIdx="0" presStyleCnt="4">
        <dgm:presLayoutVars>
          <dgm:chMax val="0"/>
          <dgm:bulletEnabled val="1"/>
        </dgm:presLayoutVars>
      </dgm:prSet>
      <dgm:spPr/>
      <dgm:t>
        <a:bodyPr/>
        <a:lstStyle/>
        <a:p>
          <a:endParaRPr lang="en-US"/>
        </a:p>
      </dgm:t>
    </dgm:pt>
    <dgm:pt modelId="{81B25F01-4B6B-4041-B245-62DD10A415D8}" type="pres">
      <dgm:prSet presAssocID="{91DD8AA7-6DBF-4D51-B4B3-947E0D8C7A7C}" presName="spacer" presStyleCnt="0"/>
      <dgm:spPr/>
    </dgm:pt>
    <dgm:pt modelId="{74918BD3-3884-4ABC-B7B3-1824FD35A464}" type="pres">
      <dgm:prSet presAssocID="{AC4049AB-DC62-4873-8973-B9050388F966}" presName="parentText" presStyleLbl="node1" presStyleIdx="1" presStyleCnt="4">
        <dgm:presLayoutVars>
          <dgm:chMax val="0"/>
          <dgm:bulletEnabled val="1"/>
        </dgm:presLayoutVars>
      </dgm:prSet>
      <dgm:spPr/>
      <dgm:t>
        <a:bodyPr/>
        <a:lstStyle/>
        <a:p>
          <a:endParaRPr lang="en-US"/>
        </a:p>
      </dgm:t>
    </dgm:pt>
    <dgm:pt modelId="{4BD8C530-6490-4A1C-B80F-B6F33C2951AA}" type="pres">
      <dgm:prSet presAssocID="{00E6A8C0-DFC4-4966-92E2-29CE222B3890}" presName="spacer" presStyleCnt="0"/>
      <dgm:spPr/>
    </dgm:pt>
    <dgm:pt modelId="{B482D4EF-0BD4-4AE3-A2AD-234E3F58E0FD}" type="pres">
      <dgm:prSet presAssocID="{806B4681-D74D-4A51-A109-0FE4B6B2F669}" presName="parentText" presStyleLbl="node1" presStyleIdx="2" presStyleCnt="4">
        <dgm:presLayoutVars>
          <dgm:chMax val="0"/>
          <dgm:bulletEnabled val="1"/>
        </dgm:presLayoutVars>
      </dgm:prSet>
      <dgm:spPr/>
      <dgm:t>
        <a:bodyPr/>
        <a:lstStyle/>
        <a:p>
          <a:endParaRPr lang="en-US"/>
        </a:p>
      </dgm:t>
    </dgm:pt>
    <dgm:pt modelId="{3FC1C044-765B-4DF1-9F37-83D5161BF88A}" type="pres">
      <dgm:prSet presAssocID="{6F04B384-CD19-460A-AF4F-2B68C11DAD7A}" presName="spacer" presStyleCnt="0"/>
      <dgm:spPr/>
    </dgm:pt>
    <dgm:pt modelId="{3B7934D4-03AF-4C05-8E4F-60B8082CB6A3}" type="pres">
      <dgm:prSet presAssocID="{3526CB3C-DB8D-4C7C-A904-DEED0B260385}" presName="parentText" presStyleLbl="node1" presStyleIdx="3" presStyleCnt="4">
        <dgm:presLayoutVars>
          <dgm:chMax val="0"/>
          <dgm:bulletEnabled val="1"/>
        </dgm:presLayoutVars>
      </dgm:prSet>
      <dgm:spPr/>
      <dgm:t>
        <a:bodyPr/>
        <a:lstStyle/>
        <a:p>
          <a:endParaRPr lang="en-US"/>
        </a:p>
      </dgm:t>
    </dgm:pt>
  </dgm:ptLst>
  <dgm:cxnLst>
    <dgm:cxn modelId="{6C173C3B-2296-4B32-B1C0-932FD7A072F1}" type="presOf" srcId="{3526CB3C-DB8D-4C7C-A904-DEED0B260385}" destId="{3B7934D4-03AF-4C05-8E4F-60B8082CB6A3}" srcOrd="0" destOrd="0" presId="urn:microsoft.com/office/officeart/2005/8/layout/vList2"/>
    <dgm:cxn modelId="{48E1C837-96DE-4DDA-BE4E-2237AA1B33C5}" srcId="{9408B121-4A20-4FEE-B05F-06628D72FE8E}" destId="{8D5F1000-0769-460A-9A40-DB97CACDB61A}" srcOrd="0" destOrd="0" parTransId="{AE47416B-9C6A-482B-BF7B-059E5040E17B}" sibTransId="{91DD8AA7-6DBF-4D51-B4B3-947E0D8C7A7C}"/>
    <dgm:cxn modelId="{9980DF33-7158-450A-9C34-F172DCDF888E}" type="presOf" srcId="{9408B121-4A20-4FEE-B05F-06628D72FE8E}" destId="{281832F4-2B16-422F-8358-D00A740E070B}" srcOrd="0" destOrd="0" presId="urn:microsoft.com/office/officeart/2005/8/layout/vList2"/>
    <dgm:cxn modelId="{C1CF40A5-6295-4AA2-B456-DD55F1F5BD02}" srcId="{9408B121-4A20-4FEE-B05F-06628D72FE8E}" destId="{AC4049AB-DC62-4873-8973-B9050388F966}" srcOrd="1" destOrd="0" parTransId="{34766C18-F4E5-4A59-AC86-CE838B807C1D}" sibTransId="{00E6A8C0-DFC4-4966-92E2-29CE222B3890}"/>
    <dgm:cxn modelId="{EEB5E3BB-AA4A-49DF-9E54-F8FC600D5887}" type="presOf" srcId="{AC4049AB-DC62-4873-8973-B9050388F966}" destId="{74918BD3-3884-4ABC-B7B3-1824FD35A464}" srcOrd="0" destOrd="0" presId="urn:microsoft.com/office/officeart/2005/8/layout/vList2"/>
    <dgm:cxn modelId="{38DA4B01-1DC8-4663-A375-11DDD14D3843}" type="presOf" srcId="{8D5F1000-0769-460A-9A40-DB97CACDB61A}" destId="{E5A1A7BF-165D-4779-A9D8-AF74D03B42A2}" srcOrd="0" destOrd="0" presId="urn:microsoft.com/office/officeart/2005/8/layout/vList2"/>
    <dgm:cxn modelId="{D685060E-310A-4526-A872-CB270BE34131}" type="presOf" srcId="{806B4681-D74D-4A51-A109-0FE4B6B2F669}" destId="{B482D4EF-0BD4-4AE3-A2AD-234E3F58E0FD}" srcOrd="0" destOrd="0" presId="urn:microsoft.com/office/officeart/2005/8/layout/vList2"/>
    <dgm:cxn modelId="{D6378191-D882-44E0-B847-CE2B23291BAF}" srcId="{9408B121-4A20-4FEE-B05F-06628D72FE8E}" destId="{3526CB3C-DB8D-4C7C-A904-DEED0B260385}" srcOrd="3" destOrd="0" parTransId="{4853AB52-22EB-42E0-BAB8-A353C8A9FD79}" sibTransId="{EF81A9F5-2988-4A04-8A72-6897842C31F8}"/>
    <dgm:cxn modelId="{254EF994-1C29-4B31-9D24-D2A6551278BD}" srcId="{9408B121-4A20-4FEE-B05F-06628D72FE8E}" destId="{806B4681-D74D-4A51-A109-0FE4B6B2F669}" srcOrd="2" destOrd="0" parTransId="{A6E068BA-F33C-410C-8987-1BE119B74FE2}" sibTransId="{6F04B384-CD19-460A-AF4F-2B68C11DAD7A}"/>
    <dgm:cxn modelId="{550361B6-1812-401A-BBC9-D0B11FCA9329}" type="presParOf" srcId="{281832F4-2B16-422F-8358-D00A740E070B}" destId="{E5A1A7BF-165D-4779-A9D8-AF74D03B42A2}" srcOrd="0" destOrd="0" presId="urn:microsoft.com/office/officeart/2005/8/layout/vList2"/>
    <dgm:cxn modelId="{819306C7-2324-47D9-A289-DEC5D9D5B009}" type="presParOf" srcId="{281832F4-2B16-422F-8358-D00A740E070B}" destId="{81B25F01-4B6B-4041-B245-62DD10A415D8}" srcOrd="1" destOrd="0" presId="urn:microsoft.com/office/officeart/2005/8/layout/vList2"/>
    <dgm:cxn modelId="{69F188E0-8FF1-4CD6-9C12-DD7E0CA8461B}" type="presParOf" srcId="{281832F4-2B16-422F-8358-D00A740E070B}" destId="{74918BD3-3884-4ABC-B7B3-1824FD35A464}" srcOrd="2" destOrd="0" presId="urn:microsoft.com/office/officeart/2005/8/layout/vList2"/>
    <dgm:cxn modelId="{811C4CB0-0876-462E-B50F-725096CD5B95}" type="presParOf" srcId="{281832F4-2B16-422F-8358-D00A740E070B}" destId="{4BD8C530-6490-4A1C-B80F-B6F33C2951AA}" srcOrd="3" destOrd="0" presId="urn:microsoft.com/office/officeart/2005/8/layout/vList2"/>
    <dgm:cxn modelId="{2F9C0337-C651-4601-AE48-4FB291C1D55C}" type="presParOf" srcId="{281832F4-2B16-422F-8358-D00A740E070B}" destId="{B482D4EF-0BD4-4AE3-A2AD-234E3F58E0FD}" srcOrd="4" destOrd="0" presId="urn:microsoft.com/office/officeart/2005/8/layout/vList2"/>
    <dgm:cxn modelId="{E8FEECA6-49D0-4E01-9F68-0C36D50B4C06}" type="presParOf" srcId="{281832F4-2B16-422F-8358-D00A740E070B}" destId="{3FC1C044-765B-4DF1-9F37-83D5161BF88A}" srcOrd="5" destOrd="0" presId="urn:microsoft.com/office/officeart/2005/8/layout/vList2"/>
    <dgm:cxn modelId="{5427B043-FD68-4D9B-B652-2F8A1BF0FC0C}" type="presParOf" srcId="{281832F4-2B16-422F-8358-D00A740E070B}" destId="{3B7934D4-03AF-4C05-8E4F-60B8082CB6A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7B3396-0472-40B7-A038-F564FC9970DD}"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103B536B-5E29-4C21-91D6-508B5D433229}">
      <dgm:prSet custT="1"/>
      <dgm:spPr/>
      <dgm:t>
        <a:bodyPr/>
        <a:lstStyle/>
        <a:p>
          <a:pPr algn="l">
            <a:lnSpc>
              <a:spcPct val="100000"/>
            </a:lnSpc>
          </a:pPr>
          <a:r>
            <a:rPr lang="en-US" sz="2000" b="1" dirty="0">
              <a:solidFill>
                <a:schemeClr val="accent2">
                  <a:lumMod val="75000"/>
                </a:schemeClr>
              </a:solidFill>
            </a:rPr>
            <a:t>Establish a Clear Response Protocol: </a:t>
          </a:r>
          <a:r>
            <a:rPr lang="en-US" sz="2000" b="0" dirty="0">
              <a:solidFill>
                <a:schemeClr val="accent2">
                  <a:lumMod val="75000"/>
                </a:schemeClr>
              </a:solidFill>
            </a:rPr>
            <a:t>Standardize the process for evaluating and responding to requests for non-emergent uninsured care.</a:t>
          </a:r>
          <a:endParaRPr lang="en-US" sz="2000" b="1" dirty="0">
            <a:solidFill>
              <a:schemeClr val="accent2">
                <a:lumMod val="75000"/>
              </a:schemeClr>
            </a:solidFill>
          </a:endParaRPr>
        </a:p>
      </dgm:t>
    </dgm:pt>
    <dgm:pt modelId="{4858DD73-F0DB-4B8A-B6B5-A5B06DA35571}" type="parTrans" cxnId="{B61A955E-AC96-4ACC-9DB2-8D6683C16326}">
      <dgm:prSet/>
      <dgm:spPr/>
      <dgm:t>
        <a:bodyPr/>
        <a:lstStyle/>
        <a:p>
          <a:endParaRPr lang="en-US"/>
        </a:p>
      </dgm:t>
    </dgm:pt>
    <dgm:pt modelId="{14C43207-399C-4FA0-9448-200F1607FE6E}" type="sibTrans" cxnId="{B61A955E-AC96-4ACC-9DB2-8D6683C16326}">
      <dgm:prSet/>
      <dgm:spPr/>
      <dgm:t>
        <a:bodyPr/>
        <a:lstStyle/>
        <a:p>
          <a:pPr>
            <a:lnSpc>
              <a:spcPct val="100000"/>
            </a:lnSpc>
          </a:pPr>
          <a:endParaRPr lang="en-US"/>
        </a:p>
      </dgm:t>
    </dgm:pt>
    <dgm:pt modelId="{60EBA4ED-A023-4986-A5A7-C33741B4489E}">
      <dgm:prSet custT="1"/>
      <dgm:spPr/>
      <dgm:t>
        <a:bodyPr/>
        <a:lstStyle/>
        <a:p>
          <a:pPr>
            <a:lnSpc>
              <a:spcPct val="100000"/>
            </a:lnSpc>
          </a:pPr>
          <a:r>
            <a:rPr lang="en-US" sz="2000" b="1" dirty="0">
              <a:solidFill>
                <a:schemeClr val="accent3">
                  <a:lumMod val="75000"/>
                </a:schemeClr>
              </a:solidFill>
            </a:rPr>
            <a:t>Formalize Decision-Making Criteria: </a:t>
          </a:r>
          <a:r>
            <a:rPr lang="en-US" sz="2000" b="0" dirty="0">
              <a:solidFill>
                <a:schemeClr val="accent3">
                  <a:lumMod val="75000"/>
                </a:schemeClr>
              </a:solidFill>
            </a:rPr>
            <a:t>Define a structured, transparent framework to ensure clinical and administrative decisions are consistent across the organization. </a:t>
          </a:r>
          <a:endParaRPr lang="en-US" sz="2000" b="1" dirty="0">
            <a:solidFill>
              <a:schemeClr val="accent3">
                <a:lumMod val="75000"/>
              </a:schemeClr>
            </a:solidFill>
          </a:endParaRPr>
        </a:p>
      </dgm:t>
    </dgm:pt>
    <dgm:pt modelId="{DBD20B4D-816F-401A-B4F0-5FC18B3C40EE}" type="parTrans" cxnId="{8841C0A7-ABFD-4139-B7AE-EE66F6B9FF77}">
      <dgm:prSet/>
      <dgm:spPr/>
      <dgm:t>
        <a:bodyPr/>
        <a:lstStyle/>
        <a:p>
          <a:endParaRPr lang="en-US"/>
        </a:p>
      </dgm:t>
    </dgm:pt>
    <dgm:pt modelId="{7421EC0D-107E-4DBE-AF75-E41AE72EDD32}" type="sibTrans" cxnId="{8841C0A7-ABFD-4139-B7AE-EE66F6B9FF77}">
      <dgm:prSet/>
      <dgm:spPr/>
      <dgm:t>
        <a:bodyPr/>
        <a:lstStyle/>
        <a:p>
          <a:pPr>
            <a:lnSpc>
              <a:spcPct val="100000"/>
            </a:lnSpc>
          </a:pPr>
          <a:endParaRPr lang="en-US"/>
        </a:p>
      </dgm:t>
    </dgm:pt>
    <dgm:pt modelId="{1CA80099-F7CF-4ACF-8381-DE8D744AE978}">
      <dgm:prSet custT="1"/>
      <dgm:spPr/>
      <dgm:t>
        <a:bodyPr/>
        <a:lstStyle/>
        <a:p>
          <a:pPr>
            <a:lnSpc>
              <a:spcPct val="100000"/>
            </a:lnSpc>
          </a:pPr>
          <a:r>
            <a:rPr lang="en-US" sz="2000" b="1" dirty="0">
              <a:solidFill>
                <a:schemeClr val="accent4">
                  <a:lumMod val="75000"/>
                </a:schemeClr>
              </a:solidFill>
            </a:rPr>
            <a:t>Prioritize Quality Improvement: </a:t>
          </a:r>
          <a:r>
            <a:rPr lang="en-US" sz="2000" b="0" dirty="0">
              <a:solidFill>
                <a:schemeClr val="accent4">
                  <a:lumMod val="75000"/>
                </a:schemeClr>
              </a:solidFill>
            </a:rPr>
            <a:t>Identify systemic challenges to inform further review and service improvement. </a:t>
          </a:r>
          <a:r>
            <a:rPr lang="en-US" sz="2000" b="1" dirty="0">
              <a:solidFill>
                <a:schemeClr val="accent4">
                  <a:lumMod val="75000"/>
                </a:schemeClr>
              </a:solidFill>
            </a:rPr>
            <a:t> </a:t>
          </a:r>
        </a:p>
      </dgm:t>
    </dgm:pt>
    <dgm:pt modelId="{616E3687-B61F-45ED-BDFA-FB31AA31D7D7}" type="parTrans" cxnId="{B1DA01AF-B99D-4A2F-BC03-BAD90DBDA4B1}">
      <dgm:prSet/>
      <dgm:spPr/>
      <dgm:t>
        <a:bodyPr/>
        <a:lstStyle/>
        <a:p>
          <a:endParaRPr lang="en-US"/>
        </a:p>
      </dgm:t>
    </dgm:pt>
    <dgm:pt modelId="{FA26E000-01D0-4F92-A9AC-790BFF3BC4CC}" type="sibTrans" cxnId="{B1DA01AF-B99D-4A2F-BC03-BAD90DBDA4B1}">
      <dgm:prSet/>
      <dgm:spPr/>
      <dgm:t>
        <a:bodyPr/>
        <a:lstStyle/>
        <a:p>
          <a:endParaRPr lang="en-US"/>
        </a:p>
      </dgm:t>
    </dgm:pt>
    <dgm:pt modelId="{243A64CB-D6DF-48F5-85D6-58F71F105FA3}" type="pres">
      <dgm:prSet presAssocID="{FF7B3396-0472-40B7-A038-F564FC9970DD}" presName="root" presStyleCnt="0">
        <dgm:presLayoutVars>
          <dgm:dir/>
          <dgm:resizeHandles val="exact"/>
        </dgm:presLayoutVars>
      </dgm:prSet>
      <dgm:spPr/>
      <dgm:t>
        <a:bodyPr/>
        <a:lstStyle/>
        <a:p>
          <a:endParaRPr lang="en-US"/>
        </a:p>
      </dgm:t>
    </dgm:pt>
    <dgm:pt modelId="{1EA4348E-DBBE-44A0-8922-956BBB33855E}" type="pres">
      <dgm:prSet presAssocID="{FF7B3396-0472-40B7-A038-F564FC9970DD}" presName="container" presStyleCnt="0">
        <dgm:presLayoutVars>
          <dgm:dir/>
          <dgm:resizeHandles val="exact"/>
        </dgm:presLayoutVars>
      </dgm:prSet>
      <dgm:spPr/>
    </dgm:pt>
    <dgm:pt modelId="{DDFAD32E-6B0B-4F15-BE04-8CBD329BE170}" type="pres">
      <dgm:prSet presAssocID="{103B536B-5E29-4C21-91D6-508B5D433229}" presName="compNode" presStyleCnt="0"/>
      <dgm:spPr/>
    </dgm:pt>
    <dgm:pt modelId="{EF96D4A0-F118-42C6-BFB6-1E6F46789D17}" type="pres">
      <dgm:prSet presAssocID="{103B536B-5E29-4C21-91D6-508B5D433229}" presName="iconBgRect" presStyleLbl="bgShp" presStyleIdx="0" presStyleCnt="3"/>
      <dgm:spPr/>
    </dgm:pt>
    <dgm:pt modelId="{5B259804-A5F5-4740-8473-F254283344CE}" type="pres">
      <dgm:prSet presAssocID="{103B536B-5E29-4C21-91D6-508B5D4332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6815BA9D-2F5C-4595-B52B-C6A10CDA1791}" type="pres">
      <dgm:prSet presAssocID="{103B536B-5E29-4C21-91D6-508B5D433229}" presName="spaceRect" presStyleCnt="0"/>
      <dgm:spPr/>
    </dgm:pt>
    <dgm:pt modelId="{AE6E1F40-3DDF-4152-974B-BBC1F736477F}" type="pres">
      <dgm:prSet presAssocID="{103B536B-5E29-4C21-91D6-508B5D433229}" presName="textRect" presStyleLbl="revTx" presStyleIdx="0" presStyleCnt="3">
        <dgm:presLayoutVars>
          <dgm:chMax val="1"/>
          <dgm:chPref val="1"/>
        </dgm:presLayoutVars>
      </dgm:prSet>
      <dgm:spPr/>
      <dgm:t>
        <a:bodyPr/>
        <a:lstStyle/>
        <a:p>
          <a:endParaRPr lang="en-US"/>
        </a:p>
      </dgm:t>
    </dgm:pt>
    <dgm:pt modelId="{35BF9359-1F74-497E-9979-932599603AA9}" type="pres">
      <dgm:prSet presAssocID="{14C43207-399C-4FA0-9448-200F1607FE6E}" presName="sibTrans" presStyleLbl="sibTrans2D1" presStyleIdx="0" presStyleCnt="0"/>
      <dgm:spPr/>
      <dgm:t>
        <a:bodyPr/>
        <a:lstStyle/>
        <a:p>
          <a:endParaRPr lang="en-US"/>
        </a:p>
      </dgm:t>
    </dgm:pt>
    <dgm:pt modelId="{B1546701-FA87-48D9-9F55-C4C7999A2649}" type="pres">
      <dgm:prSet presAssocID="{60EBA4ED-A023-4986-A5A7-C33741B4489E}" presName="compNode" presStyleCnt="0"/>
      <dgm:spPr/>
    </dgm:pt>
    <dgm:pt modelId="{7E81ECA4-3321-4B42-877C-53598FF16CCD}" type="pres">
      <dgm:prSet presAssocID="{60EBA4ED-A023-4986-A5A7-C33741B4489E}" presName="iconBgRect" presStyleLbl="bgShp" presStyleIdx="1" presStyleCnt="3"/>
      <dgm:spPr>
        <a:solidFill>
          <a:schemeClr val="accent3">
            <a:lumMod val="75000"/>
          </a:schemeClr>
        </a:solidFill>
      </dgm:spPr>
    </dgm:pt>
    <dgm:pt modelId="{F981E0D1-1CF1-43E9-8259-147A0DD3604E}" type="pres">
      <dgm:prSet presAssocID="{60EBA4ED-A023-4986-A5A7-C33741B448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F9953ED3-514A-4212-942E-87AC1D9D7913}" type="pres">
      <dgm:prSet presAssocID="{60EBA4ED-A023-4986-A5A7-C33741B4489E}" presName="spaceRect" presStyleCnt="0"/>
      <dgm:spPr/>
    </dgm:pt>
    <dgm:pt modelId="{9ED436EC-C4EA-46F5-870E-A64A0805EC42}" type="pres">
      <dgm:prSet presAssocID="{60EBA4ED-A023-4986-A5A7-C33741B4489E}" presName="textRect" presStyleLbl="revTx" presStyleIdx="1" presStyleCnt="3">
        <dgm:presLayoutVars>
          <dgm:chMax val="1"/>
          <dgm:chPref val="1"/>
        </dgm:presLayoutVars>
      </dgm:prSet>
      <dgm:spPr/>
      <dgm:t>
        <a:bodyPr/>
        <a:lstStyle/>
        <a:p>
          <a:endParaRPr lang="en-US"/>
        </a:p>
      </dgm:t>
    </dgm:pt>
    <dgm:pt modelId="{605E0FE6-1DD0-429B-BBA5-4A250707EDDE}" type="pres">
      <dgm:prSet presAssocID="{7421EC0D-107E-4DBE-AF75-E41AE72EDD32}" presName="sibTrans" presStyleLbl="sibTrans2D1" presStyleIdx="0" presStyleCnt="0"/>
      <dgm:spPr/>
      <dgm:t>
        <a:bodyPr/>
        <a:lstStyle/>
        <a:p>
          <a:endParaRPr lang="en-US"/>
        </a:p>
      </dgm:t>
    </dgm:pt>
    <dgm:pt modelId="{F6D923B9-603D-4CFE-B4AF-C54F29E3DAA6}" type="pres">
      <dgm:prSet presAssocID="{1CA80099-F7CF-4ACF-8381-DE8D744AE978}" presName="compNode" presStyleCnt="0"/>
      <dgm:spPr/>
    </dgm:pt>
    <dgm:pt modelId="{99B88982-BA8B-47CE-BFCB-AC23F625D62B}" type="pres">
      <dgm:prSet presAssocID="{1CA80099-F7CF-4ACF-8381-DE8D744AE978}" presName="iconBgRect" presStyleLbl="bgShp" presStyleIdx="2" presStyleCnt="3"/>
      <dgm:spPr/>
    </dgm:pt>
    <dgm:pt modelId="{ADD3349B-5C85-482E-A356-93D4946FE85F}" type="pres">
      <dgm:prSet presAssocID="{1CA80099-F7CF-4ACF-8381-DE8D744AE9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8B286D14-AB95-4776-AEB5-C6E76419CE12}" type="pres">
      <dgm:prSet presAssocID="{1CA80099-F7CF-4ACF-8381-DE8D744AE978}" presName="spaceRect" presStyleCnt="0"/>
      <dgm:spPr/>
    </dgm:pt>
    <dgm:pt modelId="{56543CB9-F768-4E6D-B124-00ED21E1B892}" type="pres">
      <dgm:prSet presAssocID="{1CA80099-F7CF-4ACF-8381-DE8D744AE978}" presName="textRect" presStyleLbl="revTx" presStyleIdx="2" presStyleCnt="3">
        <dgm:presLayoutVars>
          <dgm:chMax val="1"/>
          <dgm:chPref val="1"/>
        </dgm:presLayoutVars>
      </dgm:prSet>
      <dgm:spPr/>
      <dgm:t>
        <a:bodyPr/>
        <a:lstStyle/>
        <a:p>
          <a:endParaRPr lang="en-US"/>
        </a:p>
      </dgm:t>
    </dgm:pt>
  </dgm:ptLst>
  <dgm:cxnLst>
    <dgm:cxn modelId="{64DB3679-4741-40F3-BBFE-F1D98C6055F8}" type="presOf" srcId="{103B536B-5E29-4C21-91D6-508B5D433229}" destId="{AE6E1F40-3DDF-4152-974B-BBC1F736477F}" srcOrd="0" destOrd="0" presId="urn:microsoft.com/office/officeart/2018/2/layout/IconCircleList"/>
    <dgm:cxn modelId="{C0B472EB-F9EC-4286-B1D5-98A5E7E657D2}" type="presOf" srcId="{14C43207-399C-4FA0-9448-200F1607FE6E}" destId="{35BF9359-1F74-497E-9979-932599603AA9}" srcOrd="0" destOrd="0" presId="urn:microsoft.com/office/officeart/2018/2/layout/IconCircleList"/>
    <dgm:cxn modelId="{582E0DA7-B2A0-4F52-B60F-5121CF51D1EB}" type="presOf" srcId="{FF7B3396-0472-40B7-A038-F564FC9970DD}" destId="{243A64CB-D6DF-48F5-85D6-58F71F105FA3}" srcOrd="0" destOrd="0" presId="urn:microsoft.com/office/officeart/2018/2/layout/IconCircleList"/>
    <dgm:cxn modelId="{94EE019C-B0D3-4496-BD4E-F6859E37B67E}" type="presOf" srcId="{60EBA4ED-A023-4986-A5A7-C33741B4489E}" destId="{9ED436EC-C4EA-46F5-870E-A64A0805EC42}" srcOrd="0" destOrd="0" presId="urn:microsoft.com/office/officeart/2018/2/layout/IconCircleList"/>
    <dgm:cxn modelId="{0FDCCEDF-2047-491B-9842-83FA08649180}" type="presOf" srcId="{1CA80099-F7CF-4ACF-8381-DE8D744AE978}" destId="{56543CB9-F768-4E6D-B124-00ED21E1B892}" srcOrd="0" destOrd="0" presId="urn:microsoft.com/office/officeart/2018/2/layout/IconCircleList"/>
    <dgm:cxn modelId="{B1DA01AF-B99D-4A2F-BC03-BAD90DBDA4B1}" srcId="{FF7B3396-0472-40B7-A038-F564FC9970DD}" destId="{1CA80099-F7CF-4ACF-8381-DE8D744AE978}" srcOrd="2" destOrd="0" parTransId="{616E3687-B61F-45ED-BDFA-FB31AA31D7D7}" sibTransId="{FA26E000-01D0-4F92-A9AC-790BFF3BC4CC}"/>
    <dgm:cxn modelId="{C93BFD84-B5B7-4C54-8ECB-31AC6C91A7DC}" type="presOf" srcId="{7421EC0D-107E-4DBE-AF75-E41AE72EDD32}" destId="{605E0FE6-1DD0-429B-BBA5-4A250707EDDE}" srcOrd="0" destOrd="0" presId="urn:microsoft.com/office/officeart/2018/2/layout/IconCircleList"/>
    <dgm:cxn modelId="{8841C0A7-ABFD-4139-B7AE-EE66F6B9FF77}" srcId="{FF7B3396-0472-40B7-A038-F564FC9970DD}" destId="{60EBA4ED-A023-4986-A5A7-C33741B4489E}" srcOrd="1" destOrd="0" parTransId="{DBD20B4D-816F-401A-B4F0-5FC18B3C40EE}" sibTransId="{7421EC0D-107E-4DBE-AF75-E41AE72EDD32}"/>
    <dgm:cxn modelId="{B61A955E-AC96-4ACC-9DB2-8D6683C16326}" srcId="{FF7B3396-0472-40B7-A038-F564FC9970DD}" destId="{103B536B-5E29-4C21-91D6-508B5D433229}" srcOrd="0" destOrd="0" parTransId="{4858DD73-F0DB-4B8A-B6B5-A5B06DA35571}" sibTransId="{14C43207-399C-4FA0-9448-200F1607FE6E}"/>
    <dgm:cxn modelId="{21F136E6-505A-459A-8649-D1FEF2755119}" type="presParOf" srcId="{243A64CB-D6DF-48F5-85D6-58F71F105FA3}" destId="{1EA4348E-DBBE-44A0-8922-956BBB33855E}" srcOrd="0" destOrd="0" presId="urn:microsoft.com/office/officeart/2018/2/layout/IconCircleList"/>
    <dgm:cxn modelId="{FA6127F0-15EC-4A6F-9B49-9ACC207F1D7A}" type="presParOf" srcId="{1EA4348E-DBBE-44A0-8922-956BBB33855E}" destId="{DDFAD32E-6B0B-4F15-BE04-8CBD329BE170}" srcOrd="0" destOrd="0" presId="urn:microsoft.com/office/officeart/2018/2/layout/IconCircleList"/>
    <dgm:cxn modelId="{EA9EB537-212E-4A2F-B72B-F697E443E368}" type="presParOf" srcId="{DDFAD32E-6B0B-4F15-BE04-8CBD329BE170}" destId="{EF96D4A0-F118-42C6-BFB6-1E6F46789D17}" srcOrd="0" destOrd="0" presId="urn:microsoft.com/office/officeart/2018/2/layout/IconCircleList"/>
    <dgm:cxn modelId="{89F3F782-1297-4355-87A5-E6DB473B523D}" type="presParOf" srcId="{DDFAD32E-6B0B-4F15-BE04-8CBD329BE170}" destId="{5B259804-A5F5-4740-8473-F254283344CE}" srcOrd="1" destOrd="0" presId="urn:microsoft.com/office/officeart/2018/2/layout/IconCircleList"/>
    <dgm:cxn modelId="{E4631B7B-6C4B-4280-9EFE-AF5717E613F6}" type="presParOf" srcId="{DDFAD32E-6B0B-4F15-BE04-8CBD329BE170}" destId="{6815BA9D-2F5C-4595-B52B-C6A10CDA1791}" srcOrd="2" destOrd="0" presId="urn:microsoft.com/office/officeart/2018/2/layout/IconCircleList"/>
    <dgm:cxn modelId="{0436405B-9D46-478D-8633-2ABDF5378368}" type="presParOf" srcId="{DDFAD32E-6B0B-4F15-BE04-8CBD329BE170}" destId="{AE6E1F40-3DDF-4152-974B-BBC1F736477F}" srcOrd="3" destOrd="0" presId="urn:microsoft.com/office/officeart/2018/2/layout/IconCircleList"/>
    <dgm:cxn modelId="{9E757FA3-4CE0-4BDB-AA92-4D400F279A16}" type="presParOf" srcId="{1EA4348E-DBBE-44A0-8922-956BBB33855E}" destId="{35BF9359-1F74-497E-9979-932599603AA9}" srcOrd="1" destOrd="0" presId="urn:microsoft.com/office/officeart/2018/2/layout/IconCircleList"/>
    <dgm:cxn modelId="{EB1C02C6-050B-41DE-B482-6D8AEFC6C8B7}" type="presParOf" srcId="{1EA4348E-DBBE-44A0-8922-956BBB33855E}" destId="{B1546701-FA87-48D9-9F55-C4C7999A2649}" srcOrd="2" destOrd="0" presId="urn:microsoft.com/office/officeart/2018/2/layout/IconCircleList"/>
    <dgm:cxn modelId="{73662EAA-C0C5-4F74-8E89-AC635C7F7A65}" type="presParOf" srcId="{B1546701-FA87-48D9-9F55-C4C7999A2649}" destId="{7E81ECA4-3321-4B42-877C-53598FF16CCD}" srcOrd="0" destOrd="0" presId="urn:microsoft.com/office/officeart/2018/2/layout/IconCircleList"/>
    <dgm:cxn modelId="{81970102-1CDE-4904-89DF-BBAB55ADAF77}" type="presParOf" srcId="{B1546701-FA87-48D9-9F55-C4C7999A2649}" destId="{F981E0D1-1CF1-43E9-8259-147A0DD3604E}" srcOrd="1" destOrd="0" presId="urn:microsoft.com/office/officeart/2018/2/layout/IconCircleList"/>
    <dgm:cxn modelId="{D8290222-2EC8-4AF1-A70C-16205EE59BC1}" type="presParOf" srcId="{B1546701-FA87-48D9-9F55-C4C7999A2649}" destId="{F9953ED3-514A-4212-942E-87AC1D9D7913}" srcOrd="2" destOrd="0" presId="urn:microsoft.com/office/officeart/2018/2/layout/IconCircleList"/>
    <dgm:cxn modelId="{CBBF0C4D-1D09-4619-ADBA-FE8952C3A31B}" type="presParOf" srcId="{B1546701-FA87-48D9-9F55-C4C7999A2649}" destId="{9ED436EC-C4EA-46F5-870E-A64A0805EC42}" srcOrd="3" destOrd="0" presId="urn:microsoft.com/office/officeart/2018/2/layout/IconCircleList"/>
    <dgm:cxn modelId="{BD8D0070-A027-4849-9045-7B9F12888AF4}" type="presParOf" srcId="{1EA4348E-DBBE-44A0-8922-956BBB33855E}" destId="{605E0FE6-1DD0-429B-BBA5-4A250707EDDE}" srcOrd="3" destOrd="0" presId="urn:microsoft.com/office/officeart/2018/2/layout/IconCircleList"/>
    <dgm:cxn modelId="{D1124CE1-ABE3-4370-B5A9-5C85D5FF3955}" type="presParOf" srcId="{1EA4348E-DBBE-44A0-8922-956BBB33855E}" destId="{F6D923B9-603D-4CFE-B4AF-C54F29E3DAA6}" srcOrd="4" destOrd="0" presId="urn:microsoft.com/office/officeart/2018/2/layout/IconCircleList"/>
    <dgm:cxn modelId="{0A31EF1A-20DF-46D0-ACC2-86179252D5BD}" type="presParOf" srcId="{F6D923B9-603D-4CFE-B4AF-C54F29E3DAA6}" destId="{99B88982-BA8B-47CE-BFCB-AC23F625D62B}" srcOrd="0" destOrd="0" presId="urn:microsoft.com/office/officeart/2018/2/layout/IconCircleList"/>
    <dgm:cxn modelId="{F723E093-65FE-45A9-8AC5-ECAF2E5BBACF}" type="presParOf" srcId="{F6D923B9-603D-4CFE-B4AF-C54F29E3DAA6}" destId="{ADD3349B-5C85-482E-A356-93D4946FE85F}" srcOrd="1" destOrd="0" presId="urn:microsoft.com/office/officeart/2018/2/layout/IconCircleList"/>
    <dgm:cxn modelId="{2229AC8A-5910-4DAD-985A-379119CAD767}" type="presParOf" srcId="{F6D923B9-603D-4CFE-B4AF-C54F29E3DAA6}" destId="{8B286D14-AB95-4776-AEB5-C6E76419CE12}" srcOrd="2" destOrd="0" presId="urn:microsoft.com/office/officeart/2018/2/layout/IconCircleList"/>
    <dgm:cxn modelId="{E9DD133D-72AB-43F5-B4F9-3A2354CD3079}" type="presParOf" srcId="{F6D923B9-603D-4CFE-B4AF-C54F29E3DAA6}" destId="{56543CB9-F768-4E6D-B124-00ED21E1B89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FA2003-5F5D-4FF6-A12C-8A9B3CC0F95E}" type="doc">
      <dgm:prSet loTypeId="urn:microsoft.com/office/officeart/2018/5/layout/IconLeafLabel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2D956E8F-1C2A-4E6B-B4F1-5A66C59F99B9}">
      <dgm:prSet custT="1"/>
      <dgm:spPr/>
      <dgm:t>
        <a:bodyPr/>
        <a:lstStyle/>
        <a:p>
          <a:pPr>
            <a:lnSpc>
              <a:spcPct val="100000"/>
            </a:lnSpc>
            <a:defRPr cap="all"/>
          </a:pPr>
          <a:r>
            <a:rPr lang="en-US" sz="2400" b="1" dirty="0"/>
            <a:t>Ability to pay</a:t>
          </a:r>
          <a:endParaRPr lang="en-US" sz="2400" dirty="0"/>
        </a:p>
      </dgm:t>
    </dgm:pt>
    <dgm:pt modelId="{1A5AA9E0-79F6-4BF4-8092-538EFD0B8E59}" type="parTrans" cxnId="{3D550DB5-F8F4-4094-B17E-7BFAA154AC0B}">
      <dgm:prSet/>
      <dgm:spPr/>
      <dgm:t>
        <a:bodyPr/>
        <a:lstStyle/>
        <a:p>
          <a:endParaRPr lang="en-US"/>
        </a:p>
      </dgm:t>
    </dgm:pt>
    <dgm:pt modelId="{9330221F-BB68-4F1A-A8A8-7C3B91D0F50E}" type="sibTrans" cxnId="{3D550DB5-F8F4-4094-B17E-7BFAA154AC0B}">
      <dgm:prSet/>
      <dgm:spPr/>
      <dgm:t>
        <a:bodyPr/>
        <a:lstStyle/>
        <a:p>
          <a:endParaRPr lang="en-US"/>
        </a:p>
      </dgm:t>
    </dgm:pt>
    <dgm:pt modelId="{2DA4BE64-B1D9-464A-A226-F1B2A923C83D}">
      <dgm:prSet custT="1"/>
      <dgm:spPr/>
      <dgm:t>
        <a:bodyPr/>
        <a:lstStyle/>
        <a:p>
          <a:pPr>
            <a:lnSpc>
              <a:spcPct val="100000"/>
            </a:lnSpc>
            <a:defRPr cap="all"/>
          </a:pPr>
          <a:r>
            <a:rPr lang="en-US" sz="2000" b="1" dirty="0"/>
            <a:t>Definition of community member</a:t>
          </a:r>
          <a:endParaRPr lang="en-US" sz="2000" dirty="0"/>
        </a:p>
      </dgm:t>
    </dgm:pt>
    <dgm:pt modelId="{0580B38D-5B9C-4B14-A9B9-773E6545DBBB}" type="parTrans" cxnId="{7DE967DB-DA31-4850-9935-3109112F61E6}">
      <dgm:prSet/>
      <dgm:spPr/>
      <dgm:t>
        <a:bodyPr/>
        <a:lstStyle/>
        <a:p>
          <a:endParaRPr lang="en-US"/>
        </a:p>
      </dgm:t>
    </dgm:pt>
    <dgm:pt modelId="{A6936FF8-27F9-4B7B-8BD6-1ED6FBA2DFA0}" type="sibTrans" cxnId="{7DE967DB-DA31-4850-9935-3109112F61E6}">
      <dgm:prSet/>
      <dgm:spPr/>
      <dgm:t>
        <a:bodyPr/>
        <a:lstStyle/>
        <a:p>
          <a:endParaRPr lang="en-US"/>
        </a:p>
      </dgm:t>
    </dgm:pt>
    <dgm:pt modelId="{C9800D53-9AAF-4C83-8F30-7B2A7F8854B4}">
      <dgm:prSet custT="1"/>
      <dgm:spPr/>
      <dgm:t>
        <a:bodyPr/>
        <a:lstStyle/>
        <a:p>
          <a:pPr>
            <a:lnSpc>
              <a:spcPct val="100000"/>
            </a:lnSpc>
            <a:defRPr cap="all"/>
          </a:pPr>
          <a:r>
            <a:rPr lang="en-US" sz="2400" b="1" dirty="0"/>
            <a:t>Logistics</a:t>
          </a:r>
          <a:endParaRPr lang="en-US" sz="2400" dirty="0"/>
        </a:p>
      </dgm:t>
    </dgm:pt>
    <dgm:pt modelId="{A4E23F96-58D7-4AAA-9B32-57645A2C4280}" type="parTrans" cxnId="{B9A105B8-98CF-4C7B-B008-1AA605F4E3AD}">
      <dgm:prSet/>
      <dgm:spPr/>
      <dgm:t>
        <a:bodyPr/>
        <a:lstStyle/>
        <a:p>
          <a:endParaRPr lang="en-US"/>
        </a:p>
      </dgm:t>
    </dgm:pt>
    <dgm:pt modelId="{1AFF7E27-5214-410C-8BBB-538CA650D637}" type="sibTrans" cxnId="{B9A105B8-98CF-4C7B-B008-1AA605F4E3AD}">
      <dgm:prSet/>
      <dgm:spPr/>
      <dgm:t>
        <a:bodyPr/>
        <a:lstStyle/>
        <a:p>
          <a:endParaRPr lang="en-US"/>
        </a:p>
      </dgm:t>
    </dgm:pt>
    <dgm:pt modelId="{35B9F2E5-D949-4BA8-B79C-CEAC60A5FFA3}">
      <dgm:prSet custT="1"/>
      <dgm:spPr/>
      <dgm:t>
        <a:bodyPr/>
        <a:lstStyle/>
        <a:p>
          <a:pPr>
            <a:lnSpc>
              <a:spcPct val="100000"/>
            </a:lnSpc>
            <a:defRPr cap="all"/>
          </a:pPr>
          <a:r>
            <a:rPr lang="en-US" sz="2400" b="1" dirty="0"/>
            <a:t>Financial Impact</a:t>
          </a:r>
          <a:endParaRPr lang="en-US" sz="2400" dirty="0"/>
        </a:p>
      </dgm:t>
    </dgm:pt>
    <dgm:pt modelId="{98CDD2D5-511A-43DF-893E-EF675C660FFA}" type="parTrans" cxnId="{C9604E8F-BBE3-4874-BD8A-2A1DD07A910B}">
      <dgm:prSet/>
      <dgm:spPr/>
      <dgm:t>
        <a:bodyPr/>
        <a:lstStyle/>
        <a:p>
          <a:endParaRPr lang="en-US"/>
        </a:p>
      </dgm:t>
    </dgm:pt>
    <dgm:pt modelId="{9F33F3DF-6D9C-46C4-83A5-6617B43E4FA8}" type="sibTrans" cxnId="{C9604E8F-BBE3-4874-BD8A-2A1DD07A910B}">
      <dgm:prSet/>
      <dgm:spPr/>
      <dgm:t>
        <a:bodyPr/>
        <a:lstStyle/>
        <a:p>
          <a:endParaRPr lang="en-US"/>
        </a:p>
      </dgm:t>
    </dgm:pt>
    <dgm:pt modelId="{B8D04065-8FBB-4CD1-B175-178FE0FFBBEA}" type="pres">
      <dgm:prSet presAssocID="{05FA2003-5F5D-4FF6-A12C-8A9B3CC0F95E}" presName="root" presStyleCnt="0">
        <dgm:presLayoutVars>
          <dgm:dir/>
          <dgm:resizeHandles val="exact"/>
        </dgm:presLayoutVars>
      </dgm:prSet>
      <dgm:spPr/>
      <dgm:t>
        <a:bodyPr/>
        <a:lstStyle/>
        <a:p>
          <a:endParaRPr lang="en-US"/>
        </a:p>
      </dgm:t>
    </dgm:pt>
    <dgm:pt modelId="{974A1ADA-7FE1-4F86-8BB9-CE4247709020}" type="pres">
      <dgm:prSet presAssocID="{2D956E8F-1C2A-4E6B-B4F1-5A66C59F99B9}" presName="compNode" presStyleCnt="0"/>
      <dgm:spPr/>
    </dgm:pt>
    <dgm:pt modelId="{99C7FF63-EB68-4A26-9214-62A6F9263980}" type="pres">
      <dgm:prSet presAssocID="{2D956E8F-1C2A-4E6B-B4F1-5A66C59F99B9}" presName="iconBgRect" presStyleLbl="bgShp" presStyleIdx="0" presStyleCnt="4"/>
      <dgm:spPr>
        <a:prstGeom prst="round2DiagRect">
          <a:avLst>
            <a:gd name="adj1" fmla="val 29727"/>
            <a:gd name="adj2" fmla="val 0"/>
          </a:avLst>
        </a:prstGeom>
      </dgm:spPr>
    </dgm:pt>
    <dgm:pt modelId="{B2B670BF-AB2B-4649-9324-F860D183536B}" type="pres">
      <dgm:prSet presAssocID="{2D956E8F-1C2A-4E6B-B4F1-5A66C59F99B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DB8CC3EC-A8FE-4AC9-B2B3-BE11D9251A96}" type="pres">
      <dgm:prSet presAssocID="{2D956E8F-1C2A-4E6B-B4F1-5A66C59F99B9}" presName="spaceRect" presStyleCnt="0"/>
      <dgm:spPr/>
    </dgm:pt>
    <dgm:pt modelId="{75B07589-5DE9-4A15-89A7-04D62A1FFA93}" type="pres">
      <dgm:prSet presAssocID="{2D956E8F-1C2A-4E6B-B4F1-5A66C59F99B9}" presName="textRect" presStyleLbl="revTx" presStyleIdx="0" presStyleCnt="4">
        <dgm:presLayoutVars>
          <dgm:chMax val="1"/>
          <dgm:chPref val="1"/>
        </dgm:presLayoutVars>
      </dgm:prSet>
      <dgm:spPr/>
      <dgm:t>
        <a:bodyPr/>
        <a:lstStyle/>
        <a:p>
          <a:endParaRPr lang="en-US"/>
        </a:p>
      </dgm:t>
    </dgm:pt>
    <dgm:pt modelId="{71B274C6-EA5C-449E-9A00-3A5BBD826BE6}" type="pres">
      <dgm:prSet presAssocID="{9330221F-BB68-4F1A-A8A8-7C3B91D0F50E}" presName="sibTrans" presStyleCnt="0"/>
      <dgm:spPr/>
    </dgm:pt>
    <dgm:pt modelId="{73A081FC-A790-4E91-BA40-C7C8289E3460}" type="pres">
      <dgm:prSet presAssocID="{2DA4BE64-B1D9-464A-A226-F1B2A923C83D}" presName="compNode" presStyleCnt="0"/>
      <dgm:spPr/>
    </dgm:pt>
    <dgm:pt modelId="{3CF94F30-FB8A-4DCF-85F8-D205D380906D}" type="pres">
      <dgm:prSet presAssocID="{2DA4BE64-B1D9-464A-A226-F1B2A923C83D}" presName="iconBgRect" presStyleLbl="bgShp" presStyleIdx="1" presStyleCnt="4"/>
      <dgm:spPr>
        <a:prstGeom prst="round2DiagRect">
          <a:avLst>
            <a:gd name="adj1" fmla="val 29727"/>
            <a:gd name="adj2" fmla="val 0"/>
          </a:avLst>
        </a:prstGeom>
      </dgm:spPr>
    </dgm:pt>
    <dgm:pt modelId="{33C71D8C-DBAE-4C9E-8BF2-894F98C4A5A8}" type="pres">
      <dgm:prSet presAssocID="{2DA4BE64-B1D9-464A-A226-F1B2A923C8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BA5CFB4C-AB25-480D-AAE0-7220E09B0080}" type="pres">
      <dgm:prSet presAssocID="{2DA4BE64-B1D9-464A-A226-F1B2A923C83D}" presName="spaceRect" presStyleCnt="0"/>
      <dgm:spPr/>
    </dgm:pt>
    <dgm:pt modelId="{23FA91A1-E7F5-45BF-82F8-4B8738CA10CC}" type="pres">
      <dgm:prSet presAssocID="{2DA4BE64-B1D9-464A-A226-F1B2A923C83D}" presName="textRect" presStyleLbl="revTx" presStyleIdx="1" presStyleCnt="4">
        <dgm:presLayoutVars>
          <dgm:chMax val="1"/>
          <dgm:chPref val="1"/>
        </dgm:presLayoutVars>
      </dgm:prSet>
      <dgm:spPr/>
      <dgm:t>
        <a:bodyPr/>
        <a:lstStyle/>
        <a:p>
          <a:endParaRPr lang="en-US"/>
        </a:p>
      </dgm:t>
    </dgm:pt>
    <dgm:pt modelId="{AAD941AA-3F0E-4414-B660-C5EA4411F44E}" type="pres">
      <dgm:prSet presAssocID="{A6936FF8-27F9-4B7B-8BD6-1ED6FBA2DFA0}" presName="sibTrans" presStyleCnt="0"/>
      <dgm:spPr/>
    </dgm:pt>
    <dgm:pt modelId="{E4A97189-E83F-4478-B39D-7F90B8EDD4E6}" type="pres">
      <dgm:prSet presAssocID="{C9800D53-9AAF-4C83-8F30-7B2A7F8854B4}" presName="compNode" presStyleCnt="0"/>
      <dgm:spPr/>
    </dgm:pt>
    <dgm:pt modelId="{81EF562A-9328-4F77-8D46-F8AB741D9E16}" type="pres">
      <dgm:prSet presAssocID="{C9800D53-9AAF-4C83-8F30-7B2A7F8854B4}" presName="iconBgRect" presStyleLbl="bgShp" presStyleIdx="2" presStyleCnt="4" custLinFactNeighborX="-2729" custLinFactNeighborY="3330"/>
      <dgm:spPr>
        <a:prstGeom prst="round2DiagRect">
          <a:avLst>
            <a:gd name="adj1" fmla="val 29727"/>
            <a:gd name="adj2" fmla="val 0"/>
          </a:avLst>
        </a:prstGeom>
      </dgm:spPr>
    </dgm:pt>
    <dgm:pt modelId="{806B521C-FA07-4AB6-A0D9-4A9959852321}" type="pres">
      <dgm:prSet presAssocID="{C9800D53-9AAF-4C83-8F30-7B2A7F8854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uck"/>
        </a:ext>
      </dgm:extLst>
    </dgm:pt>
    <dgm:pt modelId="{C5CCC313-F476-498D-BD6E-669BF7DA8C4B}" type="pres">
      <dgm:prSet presAssocID="{C9800D53-9AAF-4C83-8F30-7B2A7F8854B4}" presName="spaceRect" presStyleCnt="0"/>
      <dgm:spPr/>
    </dgm:pt>
    <dgm:pt modelId="{B5D1D71C-364D-4446-8647-8A6D1B9945AB}" type="pres">
      <dgm:prSet presAssocID="{C9800D53-9AAF-4C83-8F30-7B2A7F8854B4}" presName="textRect" presStyleLbl="revTx" presStyleIdx="2" presStyleCnt="4">
        <dgm:presLayoutVars>
          <dgm:chMax val="1"/>
          <dgm:chPref val="1"/>
        </dgm:presLayoutVars>
      </dgm:prSet>
      <dgm:spPr/>
      <dgm:t>
        <a:bodyPr/>
        <a:lstStyle/>
        <a:p>
          <a:endParaRPr lang="en-US"/>
        </a:p>
      </dgm:t>
    </dgm:pt>
    <dgm:pt modelId="{0D3FA02B-91AA-4C7F-9BAE-C40BA3E687F9}" type="pres">
      <dgm:prSet presAssocID="{1AFF7E27-5214-410C-8BBB-538CA650D637}" presName="sibTrans" presStyleCnt="0"/>
      <dgm:spPr/>
    </dgm:pt>
    <dgm:pt modelId="{11DC647C-9DF2-4AC2-9901-34BEE33F0BD0}" type="pres">
      <dgm:prSet presAssocID="{35B9F2E5-D949-4BA8-B79C-CEAC60A5FFA3}" presName="compNode" presStyleCnt="0"/>
      <dgm:spPr/>
    </dgm:pt>
    <dgm:pt modelId="{42D2E1F1-BDC6-430C-81C2-0A526DF96EF8}" type="pres">
      <dgm:prSet presAssocID="{35B9F2E5-D949-4BA8-B79C-CEAC60A5FFA3}" presName="iconBgRect" presStyleLbl="bgShp" presStyleIdx="3" presStyleCnt="4"/>
      <dgm:spPr>
        <a:prstGeom prst="round2DiagRect">
          <a:avLst>
            <a:gd name="adj1" fmla="val 29727"/>
            <a:gd name="adj2" fmla="val 0"/>
          </a:avLst>
        </a:prstGeom>
      </dgm:spPr>
    </dgm:pt>
    <dgm:pt modelId="{8D947D3B-C705-4301-88F5-6146982EDF51}" type="pres">
      <dgm:prSet presAssocID="{35B9F2E5-D949-4BA8-B79C-CEAC60A5FFA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9D62D690-EEE0-4886-A6D3-47FDFA4376A7}" type="pres">
      <dgm:prSet presAssocID="{35B9F2E5-D949-4BA8-B79C-CEAC60A5FFA3}" presName="spaceRect" presStyleCnt="0"/>
      <dgm:spPr/>
    </dgm:pt>
    <dgm:pt modelId="{276A520F-3D17-4132-9281-916D30489D26}" type="pres">
      <dgm:prSet presAssocID="{35B9F2E5-D949-4BA8-B79C-CEAC60A5FFA3}" presName="textRect" presStyleLbl="revTx" presStyleIdx="3" presStyleCnt="4">
        <dgm:presLayoutVars>
          <dgm:chMax val="1"/>
          <dgm:chPref val="1"/>
        </dgm:presLayoutVars>
      </dgm:prSet>
      <dgm:spPr/>
      <dgm:t>
        <a:bodyPr/>
        <a:lstStyle/>
        <a:p>
          <a:endParaRPr lang="en-US"/>
        </a:p>
      </dgm:t>
    </dgm:pt>
  </dgm:ptLst>
  <dgm:cxnLst>
    <dgm:cxn modelId="{3D550DB5-F8F4-4094-B17E-7BFAA154AC0B}" srcId="{05FA2003-5F5D-4FF6-A12C-8A9B3CC0F95E}" destId="{2D956E8F-1C2A-4E6B-B4F1-5A66C59F99B9}" srcOrd="0" destOrd="0" parTransId="{1A5AA9E0-79F6-4BF4-8092-538EFD0B8E59}" sibTransId="{9330221F-BB68-4F1A-A8A8-7C3B91D0F50E}"/>
    <dgm:cxn modelId="{C9604E8F-BBE3-4874-BD8A-2A1DD07A910B}" srcId="{05FA2003-5F5D-4FF6-A12C-8A9B3CC0F95E}" destId="{35B9F2E5-D949-4BA8-B79C-CEAC60A5FFA3}" srcOrd="3" destOrd="0" parTransId="{98CDD2D5-511A-43DF-893E-EF675C660FFA}" sibTransId="{9F33F3DF-6D9C-46C4-83A5-6617B43E4FA8}"/>
    <dgm:cxn modelId="{036F8142-F99E-414A-9B64-54D63E9C59EF}" type="presOf" srcId="{35B9F2E5-D949-4BA8-B79C-CEAC60A5FFA3}" destId="{276A520F-3D17-4132-9281-916D30489D26}" srcOrd="0" destOrd="0" presId="urn:microsoft.com/office/officeart/2018/5/layout/IconLeafLabelList"/>
    <dgm:cxn modelId="{F8B7A7B5-68EC-471A-B835-D6D5CA6D870A}" type="presOf" srcId="{C9800D53-9AAF-4C83-8F30-7B2A7F8854B4}" destId="{B5D1D71C-364D-4446-8647-8A6D1B9945AB}" srcOrd="0" destOrd="0" presId="urn:microsoft.com/office/officeart/2018/5/layout/IconLeafLabelList"/>
    <dgm:cxn modelId="{4B997748-F458-45BF-97A4-80629BD2C54F}" type="presOf" srcId="{2D956E8F-1C2A-4E6B-B4F1-5A66C59F99B9}" destId="{75B07589-5DE9-4A15-89A7-04D62A1FFA93}" srcOrd="0" destOrd="0" presId="urn:microsoft.com/office/officeart/2018/5/layout/IconLeafLabelList"/>
    <dgm:cxn modelId="{FFF827C8-10B8-4D85-AA1F-1353D4055221}" type="presOf" srcId="{05FA2003-5F5D-4FF6-A12C-8A9B3CC0F95E}" destId="{B8D04065-8FBB-4CD1-B175-178FE0FFBBEA}" srcOrd="0" destOrd="0" presId="urn:microsoft.com/office/officeart/2018/5/layout/IconLeafLabelList"/>
    <dgm:cxn modelId="{2BFC5FC2-01E2-476B-B957-BE8B1959FD14}" type="presOf" srcId="{2DA4BE64-B1D9-464A-A226-F1B2A923C83D}" destId="{23FA91A1-E7F5-45BF-82F8-4B8738CA10CC}" srcOrd="0" destOrd="0" presId="urn:microsoft.com/office/officeart/2018/5/layout/IconLeafLabelList"/>
    <dgm:cxn modelId="{B9A105B8-98CF-4C7B-B008-1AA605F4E3AD}" srcId="{05FA2003-5F5D-4FF6-A12C-8A9B3CC0F95E}" destId="{C9800D53-9AAF-4C83-8F30-7B2A7F8854B4}" srcOrd="2" destOrd="0" parTransId="{A4E23F96-58D7-4AAA-9B32-57645A2C4280}" sibTransId="{1AFF7E27-5214-410C-8BBB-538CA650D637}"/>
    <dgm:cxn modelId="{7DE967DB-DA31-4850-9935-3109112F61E6}" srcId="{05FA2003-5F5D-4FF6-A12C-8A9B3CC0F95E}" destId="{2DA4BE64-B1D9-464A-A226-F1B2A923C83D}" srcOrd="1" destOrd="0" parTransId="{0580B38D-5B9C-4B14-A9B9-773E6545DBBB}" sibTransId="{A6936FF8-27F9-4B7B-8BD6-1ED6FBA2DFA0}"/>
    <dgm:cxn modelId="{BC7CD180-D348-4A86-8562-821A9A6B8E08}" type="presParOf" srcId="{B8D04065-8FBB-4CD1-B175-178FE0FFBBEA}" destId="{974A1ADA-7FE1-4F86-8BB9-CE4247709020}" srcOrd="0" destOrd="0" presId="urn:microsoft.com/office/officeart/2018/5/layout/IconLeafLabelList"/>
    <dgm:cxn modelId="{7C505063-732D-4D29-88F2-00D56FCBAA2A}" type="presParOf" srcId="{974A1ADA-7FE1-4F86-8BB9-CE4247709020}" destId="{99C7FF63-EB68-4A26-9214-62A6F9263980}" srcOrd="0" destOrd="0" presId="urn:microsoft.com/office/officeart/2018/5/layout/IconLeafLabelList"/>
    <dgm:cxn modelId="{C4AE5B53-242C-4393-AA6F-107E589DFD15}" type="presParOf" srcId="{974A1ADA-7FE1-4F86-8BB9-CE4247709020}" destId="{B2B670BF-AB2B-4649-9324-F860D183536B}" srcOrd="1" destOrd="0" presId="urn:microsoft.com/office/officeart/2018/5/layout/IconLeafLabelList"/>
    <dgm:cxn modelId="{48959147-EEAD-4979-8997-3224AF45F9CA}" type="presParOf" srcId="{974A1ADA-7FE1-4F86-8BB9-CE4247709020}" destId="{DB8CC3EC-A8FE-4AC9-B2B3-BE11D9251A96}" srcOrd="2" destOrd="0" presId="urn:microsoft.com/office/officeart/2018/5/layout/IconLeafLabelList"/>
    <dgm:cxn modelId="{40872DDB-2C76-4250-BD9E-537152B2A7F5}" type="presParOf" srcId="{974A1ADA-7FE1-4F86-8BB9-CE4247709020}" destId="{75B07589-5DE9-4A15-89A7-04D62A1FFA93}" srcOrd="3" destOrd="0" presId="urn:microsoft.com/office/officeart/2018/5/layout/IconLeafLabelList"/>
    <dgm:cxn modelId="{11D2667E-FF63-4DAD-9CC8-8CCDF76B7E5B}" type="presParOf" srcId="{B8D04065-8FBB-4CD1-B175-178FE0FFBBEA}" destId="{71B274C6-EA5C-449E-9A00-3A5BBD826BE6}" srcOrd="1" destOrd="0" presId="urn:microsoft.com/office/officeart/2018/5/layout/IconLeafLabelList"/>
    <dgm:cxn modelId="{17C30E9F-38E3-4F6A-95A7-9792FB8575E3}" type="presParOf" srcId="{B8D04065-8FBB-4CD1-B175-178FE0FFBBEA}" destId="{73A081FC-A790-4E91-BA40-C7C8289E3460}" srcOrd="2" destOrd="0" presId="urn:microsoft.com/office/officeart/2018/5/layout/IconLeafLabelList"/>
    <dgm:cxn modelId="{9CB3D493-735B-4A48-BBC9-BBD544D763CB}" type="presParOf" srcId="{73A081FC-A790-4E91-BA40-C7C8289E3460}" destId="{3CF94F30-FB8A-4DCF-85F8-D205D380906D}" srcOrd="0" destOrd="0" presId="urn:microsoft.com/office/officeart/2018/5/layout/IconLeafLabelList"/>
    <dgm:cxn modelId="{CCE78554-9443-4A92-AC79-D8E33EA9F56A}" type="presParOf" srcId="{73A081FC-A790-4E91-BA40-C7C8289E3460}" destId="{33C71D8C-DBAE-4C9E-8BF2-894F98C4A5A8}" srcOrd="1" destOrd="0" presId="urn:microsoft.com/office/officeart/2018/5/layout/IconLeafLabelList"/>
    <dgm:cxn modelId="{F102D7CE-5EBA-4BD8-A33F-4C524B82BB6D}" type="presParOf" srcId="{73A081FC-A790-4E91-BA40-C7C8289E3460}" destId="{BA5CFB4C-AB25-480D-AAE0-7220E09B0080}" srcOrd="2" destOrd="0" presId="urn:microsoft.com/office/officeart/2018/5/layout/IconLeafLabelList"/>
    <dgm:cxn modelId="{767E2A27-55BB-4F4C-8682-56D0F751F1EB}" type="presParOf" srcId="{73A081FC-A790-4E91-BA40-C7C8289E3460}" destId="{23FA91A1-E7F5-45BF-82F8-4B8738CA10CC}" srcOrd="3" destOrd="0" presId="urn:microsoft.com/office/officeart/2018/5/layout/IconLeafLabelList"/>
    <dgm:cxn modelId="{1F517F58-6377-4612-916C-90F79CB417B0}" type="presParOf" srcId="{B8D04065-8FBB-4CD1-B175-178FE0FFBBEA}" destId="{AAD941AA-3F0E-4414-B660-C5EA4411F44E}" srcOrd="3" destOrd="0" presId="urn:microsoft.com/office/officeart/2018/5/layout/IconLeafLabelList"/>
    <dgm:cxn modelId="{DDE1D959-5C67-4786-8F93-30C1BCB24715}" type="presParOf" srcId="{B8D04065-8FBB-4CD1-B175-178FE0FFBBEA}" destId="{E4A97189-E83F-4478-B39D-7F90B8EDD4E6}" srcOrd="4" destOrd="0" presId="urn:microsoft.com/office/officeart/2018/5/layout/IconLeafLabelList"/>
    <dgm:cxn modelId="{A1AC3295-6278-43D9-A01F-F713F2908948}" type="presParOf" srcId="{E4A97189-E83F-4478-B39D-7F90B8EDD4E6}" destId="{81EF562A-9328-4F77-8D46-F8AB741D9E16}" srcOrd="0" destOrd="0" presId="urn:microsoft.com/office/officeart/2018/5/layout/IconLeafLabelList"/>
    <dgm:cxn modelId="{B8AA8B79-4BFC-43C0-8449-85EA2EC405A1}" type="presParOf" srcId="{E4A97189-E83F-4478-B39D-7F90B8EDD4E6}" destId="{806B521C-FA07-4AB6-A0D9-4A9959852321}" srcOrd="1" destOrd="0" presId="urn:microsoft.com/office/officeart/2018/5/layout/IconLeafLabelList"/>
    <dgm:cxn modelId="{397978A2-B5C9-43B4-AF00-646AB7394CE9}" type="presParOf" srcId="{E4A97189-E83F-4478-B39D-7F90B8EDD4E6}" destId="{C5CCC313-F476-498D-BD6E-669BF7DA8C4B}" srcOrd="2" destOrd="0" presId="urn:microsoft.com/office/officeart/2018/5/layout/IconLeafLabelList"/>
    <dgm:cxn modelId="{239B1BFD-906B-4A83-B388-6FC7C48FFECE}" type="presParOf" srcId="{E4A97189-E83F-4478-B39D-7F90B8EDD4E6}" destId="{B5D1D71C-364D-4446-8647-8A6D1B9945AB}" srcOrd="3" destOrd="0" presId="urn:microsoft.com/office/officeart/2018/5/layout/IconLeafLabelList"/>
    <dgm:cxn modelId="{3515E754-7AF7-44E3-800B-B3F974A4DB21}" type="presParOf" srcId="{B8D04065-8FBB-4CD1-B175-178FE0FFBBEA}" destId="{0D3FA02B-91AA-4C7F-9BAE-C40BA3E687F9}" srcOrd="5" destOrd="0" presId="urn:microsoft.com/office/officeart/2018/5/layout/IconLeafLabelList"/>
    <dgm:cxn modelId="{F0AE120B-7CC1-4B27-AD34-817616BBDAEF}" type="presParOf" srcId="{B8D04065-8FBB-4CD1-B175-178FE0FFBBEA}" destId="{11DC647C-9DF2-4AC2-9901-34BEE33F0BD0}" srcOrd="6" destOrd="0" presId="urn:microsoft.com/office/officeart/2018/5/layout/IconLeafLabelList"/>
    <dgm:cxn modelId="{DF40AF51-6BE6-4A7A-AD55-882C031A2DC2}" type="presParOf" srcId="{11DC647C-9DF2-4AC2-9901-34BEE33F0BD0}" destId="{42D2E1F1-BDC6-430C-81C2-0A526DF96EF8}" srcOrd="0" destOrd="0" presId="urn:microsoft.com/office/officeart/2018/5/layout/IconLeafLabelList"/>
    <dgm:cxn modelId="{7A91DBEC-A71C-4276-BDCD-35268A040109}" type="presParOf" srcId="{11DC647C-9DF2-4AC2-9901-34BEE33F0BD0}" destId="{8D947D3B-C705-4301-88F5-6146982EDF51}" srcOrd="1" destOrd="0" presId="urn:microsoft.com/office/officeart/2018/5/layout/IconLeafLabelList"/>
    <dgm:cxn modelId="{FF32370E-72AD-4C25-8226-526AAE71D3E5}" type="presParOf" srcId="{11DC647C-9DF2-4AC2-9901-34BEE33F0BD0}" destId="{9D62D690-EEE0-4886-A6D3-47FDFA4376A7}" srcOrd="2" destOrd="0" presId="urn:microsoft.com/office/officeart/2018/5/layout/IconLeafLabelList"/>
    <dgm:cxn modelId="{6063EEDD-72D4-49A3-BC05-58A9C2579B19}" type="presParOf" srcId="{11DC647C-9DF2-4AC2-9901-34BEE33F0BD0}" destId="{276A520F-3D17-4132-9281-916D30489D2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D72B0F-AF4B-4B7F-8B1D-6A7569CECBBC}"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C4AFC291-210D-48F4-81AE-769BE24B275A}">
      <dgm:prSet custT="1"/>
      <dgm:spPr/>
      <dgm:t>
        <a:bodyPr/>
        <a:lstStyle/>
        <a:p>
          <a:pPr>
            <a:lnSpc>
              <a:spcPct val="100000"/>
            </a:lnSpc>
          </a:pPr>
          <a:r>
            <a:rPr lang="en-US" sz="2000" b="1" dirty="0"/>
            <a:t>STEWARDSHIP</a:t>
          </a:r>
          <a:r>
            <a:rPr lang="en-US" sz="2000" dirty="0"/>
            <a:t>: Every service provided must be paid for, and the organization is obligated to manage finite resources responsibly.</a:t>
          </a:r>
        </a:p>
      </dgm:t>
    </dgm:pt>
    <dgm:pt modelId="{6B9E54CD-ECFF-420D-939B-586372C6E23F}" type="parTrans" cxnId="{EF2EF1A8-B9C4-4449-BB79-BEAFBED3826D}">
      <dgm:prSet/>
      <dgm:spPr/>
      <dgm:t>
        <a:bodyPr/>
        <a:lstStyle/>
        <a:p>
          <a:endParaRPr lang="en-US" sz="2000"/>
        </a:p>
      </dgm:t>
    </dgm:pt>
    <dgm:pt modelId="{7DC61EF0-AD3B-45FA-9CF6-105B2FF46656}" type="sibTrans" cxnId="{EF2EF1A8-B9C4-4449-BB79-BEAFBED3826D}">
      <dgm:prSet/>
      <dgm:spPr/>
      <dgm:t>
        <a:bodyPr/>
        <a:lstStyle/>
        <a:p>
          <a:endParaRPr lang="en-US" sz="2000"/>
        </a:p>
      </dgm:t>
    </dgm:pt>
    <dgm:pt modelId="{15CA6381-02EE-46F1-A89E-2503CECBB1F4}">
      <dgm:prSet custT="1"/>
      <dgm:spPr/>
      <dgm:t>
        <a:bodyPr/>
        <a:lstStyle/>
        <a:p>
          <a:pPr>
            <a:lnSpc>
              <a:spcPct val="100000"/>
            </a:lnSpc>
          </a:pPr>
          <a:r>
            <a:rPr lang="en-US" sz="2000" b="1" dirty="0"/>
            <a:t>TRANSPARENCY</a:t>
          </a:r>
          <a:r>
            <a:rPr lang="en-US" sz="2000" dirty="0"/>
            <a:t>: Decisions must be consistent and clearly communicated.</a:t>
          </a:r>
        </a:p>
      </dgm:t>
    </dgm:pt>
    <dgm:pt modelId="{E642570A-800E-4162-A1D9-2BA626F5475F}" type="parTrans" cxnId="{FDB66796-8F1D-4B31-899F-FAC1D20D9591}">
      <dgm:prSet/>
      <dgm:spPr/>
      <dgm:t>
        <a:bodyPr/>
        <a:lstStyle/>
        <a:p>
          <a:endParaRPr lang="en-US" sz="2000"/>
        </a:p>
      </dgm:t>
    </dgm:pt>
    <dgm:pt modelId="{30929637-C0FD-40CF-96D4-2AD4C0AFE1F2}" type="sibTrans" cxnId="{FDB66796-8F1D-4B31-899F-FAC1D20D9591}">
      <dgm:prSet/>
      <dgm:spPr/>
      <dgm:t>
        <a:bodyPr/>
        <a:lstStyle/>
        <a:p>
          <a:endParaRPr lang="en-US" sz="2000"/>
        </a:p>
      </dgm:t>
    </dgm:pt>
    <dgm:pt modelId="{98BC35A8-8C27-4CB5-B940-4A00BDAD9224}">
      <dgm:prSet custT="1"/>
      <dgm:spPr/>
      <dgm:t>
        <a:bodyPr/>
        <a:lstStyle/>
        <a:p>
          <a:pPr>
            <a:lnSpc>
              <a:spcPct val="100000"/>
            </a:lnSpc>
          </a:pPr>
          <a:r>
            <a:rPr lang="en-US" sz="2000" b="1" dirty="0"/>
            <a:t>PUBLIC HEALTH &amp; SAFETY: </a:t>
          </a:r>
          <a:r>
            <a:rPr lang="en-US" sz="2000" b="0" dirty="0"/>
            <a:t>Communicable diseases may impose additional duties to treat.</a:t>
          </a:r>
          <a:endParaRPr lang="en-US" sz="1600" dirty="0"/>
        </a:p>
      </dgm:t>
    </dgm:pt>
    <dgm:pt modelId="{87D2DF6C-B55A-4DFC-A3E7-473E28305ABB}" type="parTrans" cxnId="{67A35C2B-A158-466E-9527-00A7AFCC2534}">
      <dgm:prSet/>
      <dgm:spPr/>
      <dgm:t>
        <a:bodyPr/>
        <a:lstStyle/>
        <a:p>
          <a:endParaRPr lang="en-US" sz="2000"/>
        </a:p>
      </dgm:t>
    </dgm:pt>
    <dgm:pt modelId="{046C6F06-7B15-4931-ACDC-E3DB4E953F93}" type="sibTrans" cxnId="{67A35C2B-A158-466E-9527-00A7AFCC2534}">
      <dgm:prSet/>
      <dgm:spPr/>
      <dgm:t>
        <a:bodyPr/>
        <a:lstStyle/>
        <a:p>
          <a:endParaRPr lang="en-US" sz="2000"/>
        </a:p>
      </dgm:t>
    </dgm:pt>
    <dgm:pt modelId="{893D5589-96FF-42EA-A151-CCCD8A224451}">
      <dgm:prSet custT="1"/>
      <dgm:spPr/>
      <dgm:t>
        <a:bodyPr/>
        <a:lstStyle/>
        <a:p>
          <a:pPr>
            <a:lnSpc>
              <a:spcPct val="100000"/>
            </a:lnSpc>
          </a:pPr>
          <a:r>
            <a:rPr lang="en-US" sz="2000" b="1" dirty="0"/>
            <a:t>JUSTICE &amp; EQUITY</a:t>
          </a:r>
          <a:r>
            <a:rPr lang="en-US" sz="2000" dirty="0"/>
            <a:t>: Ensuring fairness, recognizing risks of bias, and promoting procedural equity.</a:t>
          </a:r>
        </a:p>
      </dgm:t>
    </dgm:pt>
    <dgm:pt modelId="{1EE96514-5F4E-4BD8-A3D9-6EC2758FC319}" type="parTrans" cxnId="{B2835A23-4EED-4899-B363-6253E829A8BA}">
      <dgm:prSet/>
      <dgm:spPr/>
      <dgm:t>
        <a:bodyPr/>
        <a:lstStyle/>
        <a:p>
          <a:endParaRPr lang="en-US" sz="2000"/>
        </a:p>
      </dgm:t>
    </dgm:pt>
    <dgm:pt modelId="{AFC18279-DF2A-48B2-A53C-AF66552322B3}" type="sibTrans" cxnId="{B2835A23-4EED-4899-B363-6253E829A8BA}">
      <dgm:prSet/>
      <dgm:spPr/>
      <dgm:t>
        <a:bodyPr/>
        <a:lstStyle/>
        <a:p>
          <a:endParaRPr lang="en-US" sz="2000"/>
        </a:p>
      </dgm:t>
    </dgm:pt>
    <dgm:pt modelId="{8B7A45AF-30D2-4666-9ACE-5E7E1CE87439}">
      <dgm:prSet custT="1"/>
      <dgm:spPr/>
      <dgm:t>
        <a:bodyPr/>
        <a:lstStyle/>
        <a:p>
          <a:pPr>
            <a:lnSpc>
              <a:spcPct val="100000"/>
            </a:lnSpc>
          </a:pPr>
          <a:r>
            <a:rPr lang="en-US" sz="2000" b="1" dirty="0"/>
            <a:t>HUMANITARIANISM</a:t>
          </a:r>
          <a:r>
            <a:rPr lang="en-US" sz="2000" b="1" dirty="0">
              <a:latin typeface="+mn-lt"/>
            </a:rPr>
            <a:t>: </a:t>
          </a:r>
          <a:r>
            <a:rPr lang="en-US" sz="2000" b="0" dirty="0">
              <a:latin typeface="+mn-lt"/>
            </a:rPr>
            <a:t>Emergency</a:t>
          </a:r>
          <a:r>
            <a:rPr lang="en-CA" sz="2000" b="0" i="0" dirty="0">
              <a:solidFill>
                <a:schemeClr val="tx1"/>
              </a:solidFill>
              <a:effectLst/>
              <a:latin typeface="+mn-lt"/>
              <a:ea typeface="+mn-ea"/>
              <a:cs typeface="+mn-cs"/>
            </a:rPr>
            <a:t> care will never be denied based on ability to pay.</a:t>
          </a:r>
          <a:endParaRPr lang="en-US" sz="2000" dirty="0">
            <a:latin typeface="+mn-lt"/>
          </a:endParaRPr>
        </a:p>
      </dgm:t>
    </dgm:pt>
    <dgm:pt modelId="{9B44A47C-14F3-45A1-92F1-E77FBC190F0E}" type="sibTrans" cxnId="{4CC61FD3-0F53-4B2D-8C60-10D35BB1E8B7}">
      <dgm:prSet/>
      <dgm:spPr/>
      <dgm:t>
        <a:bodyPr/>
        <a:lstStyle/>
        <a:p>
          <a:endParaRPr lang="en-US" sz="2000"/>
        </a:p>
      </dgm:t>
    </dgm:pt>
    <dgm:pt modelId="{35972F25-C920-48D3-B61D-586F9DB60BCB}" type="parTrans" cxnId="{4CC61FD3-0F53-4B2D-8C60-10D35BB1E8B7}">
      <dgm:prSet/>
      <dgm:spPr/>
      <dgm:t>
        <a:bodyPr/>
        <a:lstStyle/>
        <a:p>
          <a:endParaRPr lang="en-US" sz="2000"/>
        </a:p>
      </dgm:t>
    </dgm:pt>
    <dgm:pt modelId="{61342068-2F5E-4BA9-B6E4-6AC364D781DC}" type="pres">
      <dgm:prSet presAssocID="{97D72B0F-AF4B-4B7F-8B1D-6A7569CECBBC}" presName="root" presStyleCnt="0">
        <dgm:presLayoutVars>
          <dgm:dir/>
          <dgm:resizeHandles val="exact"/>
        </dgm:presLayoutVars>
      </dgm:prSet>
      <dgm:spPr/>
      <dgm:t>
        <a:bodyPr/>
        <a:lstStyle/>
        <a:p>
          <a:endParaRPr lang="en-US"/>
        </a:p>
      </dgm:t>
    </dgm:pt>
    <dgm:pt modelId="{52D6F40E-D642-47AE-AFF9-A1FF765D7FB8}" type="pres">
      <dgm:prSet presAssocID="{8B7A45AF-30D2-4666-9ACE-5E7E1CE87439}" presName="compNode" presStyleCnt="0"/>
      <dgm:spPr/>
    </dgm:pt>
    <dgm:pt modelId="{496AED7E-EC14-4070-B511-C5B672C2614A}" type="pres">
      <dgm:prSet presAssocID="{8B7A45AF-30D2-4666-9ACE-5E7E1CE87439}" presName="bgRect" presStyleLbl="bgShp" presStyleIdx="0" presStyleCnt="5" custLinFactNeighborX="-93" custLinFactNeighborY="-1290"/>
      <dgm:spPr/>
    </dgm:pt>
    <dgm:pt modelId="{D6FF58A7-3E2D-4883-BC0F-FF6E7386EC9F}" type="pres">
      <dgm:prSet presAssocID="{8B7A45AF-30D2-4666-9ACE-5E7E1CE87439}" presName="iconRect" presStyleLbl="node1" presStyleIdx="0" presStyleCnt="5"/>
      <dgm:spPr>
        <a:blipFill>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Heart with solid fill"/>
        </a:ext>
      </dgm:extLst>
    </dgm:pt>
    <dgm:pt modelId="{4389E34E-D1B7-42C5-A590-7C0F9F29ABCC}" type="pres">
      <dgm:prSet presAssocID="{8B7A45AF-30D2-4666-9ACE-5E7E1CE87439}" presName="spaceRect" presStyleCnt="0"/>
      <dgm:spPr/>
    </dgm:pt>
    <dgm:pt modelId="{E62CB3A3-8E93-4289-9AFC-7E5785559C7E}" type="pres">
      <dgm:prSet presAssocID="{8B7A45AF-30D2-4666-9ACE-5E7E1CE87439}" presName="parTx" presStyleLbl="revTx" presStyleIdx="0" presStyleCnt="5">
        <dgm:presLayoutVars>
          <dgm:chMax val="0"/>
          <dgm:chPref val="0"/>
        </dgm:presLayoutVars>
      </dgm:prSet>
      <dgm:spPr/>
      <dgm:t>
        <a:bodyPr/>
        <a:lstStyle/>
        <a:p>
          <a:endParaRPr lang="en-US"/>
        </a:p>
      </dgm:t>
    </dgm:pt>
    <dgm:pt modelId="{2185678D-44CE-49A7-96B1-0A913A859B39}" type="pres">
      <dgm:prSet presAssocID="{9B44A47C-14F3-45A1-92F1-E77FBC190F0E}" presName="sibTrans" presStyleCnt="0"/>
      <dgm:spPr/>
    </dgm:pt>
    <dgm:pt modelId="{4366E600-D0EE-474C-9278-A3E81DB06E70}" type="pres">
      <dgm:prSet presAssocID="{C4AFC291-210D-48F4-81AE-769BE24B275A}" presName="compNode" presStyleCnt="0"/>
      <dgm:spPr/>
    </dgm:pt>
    <dgm:pt modelId="{6836BA9F-BB30-47F2-A87F-3D98474DC8EC}" type="pres">
      <dgm:prSet presAssocID="{C4AFC291-210D-48F4-81AE-769BE24B275A}" presName="bgRect" presStyleLbl="bgShp" presStyleIdx="1" presStyleCnt="5"/>
      <dgm:spPr/>
    </dgm:pt>
    <dgm:pt modelId="{14AC909F-383A-4669-8823-8E95617229B7}" type="pres">
      <dgm:prSet presAssocID="{C4AFC291-210D-48F4-81AE-769BE24B275A}" presName="iconRect" presStyleLbl="node1" presStyleIdx="1" presStyleCnt="5"/>
      <dgm:spPr>
        <a:blipFill>
          <a:blip xmlns:r="http://schemas.openxmlformats.org/officeDocument/2006/relationships" r:embed="rId3">
            <a:duotone>
              <a:prstClr val="black"/>
              <a:schemeClr val="accent3">
                <a:tint val="45000"/>
                <a:satMod val="400000"/>
              </a:schemeClr>
            </a:duotone>
            <a:extLst>
              <a:ext uri="{96DAC541-7B7A-43D3-8B79-37D633B846F1}">
                <asvg:svgBlip xmlns=""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nt with solid fill"/>
        </a:ext>
      </dgm:extLst>
    </dgm:pt>
    <dgm:pt modelId="{24B4D8A5-CEE2-4E25-B828-E59BC993B509}" type="pres">
      <dgm:prSet presAssocID="{C4AFC291-210D-48F4-81AE-769BE24B275A}" presName="spaceRect" presStyleCnt="0"/>
      <dgm:spPr/>
    </dgm:pt>
    <dgm:pt modelId="{207A7AB3-B9AD-402A-A51F-94C3C1AB0BE0}" type="pres">
      <dgm:prSet presAssocID="{C4AFC291-210D-48F4-81AE-769BE24B275A}" presName="parTx" presStyleLbl="revTx" presStyleIdx="1" presStyleCnt="5">
        <dgm:presLayoutVars>
          <dgm:chMax val="0"/>
          <dgm:chPref val="0"/>
        </dgm:presLayoutVars>
      </dgm:prSet>
      <dgm:spPr/>
      <dgm:t>
        <a:bodyPr/>
        <a:lstStyle/>
        <a:p>
          <a:endParaRPr lang="en-US"/>
        </a:p>
      </dgm:t>
    </dgm:pt>
    <dgm:pt modelId="{98189F1B-10AB-4792-AD98-06A6AAE703CA}" type="pres">
      <dgm:prSet presAssocID="{7DC61EF0-AD3B-45FA-9CF6-105B2FF46656}" presName="sibTrans" presStyleCnt="0"/>
      <dgm:spPr/>
    </dgm:pt>
    <dgm:pt modelId="{B7B1B223-BA3F-45B6-9F6A-9B2D47AF8242}" type="pres">
      <dgm:prSet presAssocID="{15CA6381-02EE-46F1-A89E-2503CECBB1F4}" presName="compNode" presStyleCnt="0"/>
      <dgm:spPr/>
    </dgm:pt>
    <dgm:pt modelId="{96FF11BF-6909-4AA4-A40D-8685B9585845}" type="pres">
      <dgm:prSet presAssocID="{15CA6381-02EE-46F1-A89E-2503CECBB1F4}" presName="bgRect" presStyleLbl="bgShp" presStyleIdx="2" presStyleCnt="5"/>
      <dgm:spPr/>
    </dgm:pt>
    <dgm:pt modelId="{CC927FC2-334A-4F7D-9F0C-AB0370C7A377}" type="pres">
      <dgm:prSet presAssocID="{15CA6381-02EE-46F1-A89E-2503CECBB1F4}" presName="iconRect" presStyleLbl="node1" presStyleIdx="2" presStyleCnt="5"/>
      <dgm:spPr>
        <a:blipFill>
          <a:blip xmlns:r="http://schemas.openxmlformats.org/officeDocument/2006/relationships" r:embed="rId5">
            <a:duotone>
              <a:prstClr val="black"/>
              <a:schemeClr val="accent1">
                <a:tint val="45000"/>
                <a:satMod val="400000"/>
              </a:schemeClr>
            </a:duotone>
            <a:extLst>
              <a:ext uri="{96DAC541-7B7A-43D3-8B79-37D633B846F1}">
                <asvg:svgBlip xmlns="" xmlns:asvg="http://schemas.microsoft.com/office/drawing/2016/SVG/main" r:embed="rId6"/>
              </a:ext>
            </a:extLst>
          </a:blip>
          <a:srcRect/>
          <a:stretch>
            <a:fillRect/>
          </a:stretch>
        </a:blipFill>
      </dgm:spPr>
      <dgm:extLst>
        <a:ext uri="{E40237B7-FDA0-4F09-8148-C483321AD2D9}">
          <dgm14:cNvPr xmlns:dgm14="http://schemas.microsoft.com/office/drawing/2010/diagram" id="0" name="" descr="Clipboard Checked with solid fill"/>
        </a:ext>
      </dgm:extLst>
    </dgm:pt>
    <dgm:pt modelId="{033322A6-8D9D-436F-880D-ECA604F8C5E3}" type="pres">
      <dgm:prSet presAssocID="{15CA6381-02EE-46F1-A89E-2503CECBB1F4}" presName="spaceRect" presStyleCnt="0"/>
      <dgm:spPr/>
    </dgm:pt>
    <dgm:pt modelId="{F256859A-DB6C-4B41-B53B-EFB447B31EAA}" type="pres">
      <dgm:prSet presAssocID="{15CA6381-02EE-46F1-A89E-2503CECBB1F4}" presName="parTx" presStyleLbl="revTx" presStyleIdx="2" presStyleCnt="5">
        <dgm:presLayoutVars>
          <dgm:chMax val="0"/>
          <dgm:chPref val="0"/>
        </dgm:presLayoutVars>
      </dgm:prSet>
      <dgm:spPr/>
      <dgm:t>
        <a:bodyPr/>
        <a:lstStyle/>
        <a:p>
          <a:endParaRPr lang="en-US"/>
        </a:p>
      </dgm:t>
    </dgm:pt>
    <dgm:pt modelId="{24231F68-1C70-476D-B2AB-8456BA9A6DAB}" type="pres">
      <dgm:prSet presAssocID="{30929637-C0FD-40CF-96D4-2AD4C0AFE1F2}" presName="sibTrans" presStyleCnt="0"/>
      <dgm:spPr/>
    </dgm:pt>
    <dgm:pt modelId="{25012309-5536-433C-9B61-1657F45F8A58}" type="pres">
      <dgm:prSet presAssocID="{98BC35A8-8C27-4CB5-B940-4A00BDAD9224}" presName="compNode" presStyleCnt="0"/>
      <dgm:spPr/>
    </dgm:pt>
    <dgm:pt modelId="{C08E6704-91B9-4435-9C46-C5BF9AAB08F0}" type="pres">
      <dgm:prSet presAssocID="{98BC35A8-8C27-4CB5-B940-4A00BDAD9224}" presName="bgRect" presStyleLbl="bgShp" presStyleIdx="3" presStyleCnt="5"/>
      <dgm:spPr/>
    </dgm:pt>
    <dgm:pt modelId="{33D5BA38-240F-40C5-93AB-B286B54DE632}" type="pres">
      <dgm:prSet presAssocID="{98BC35A8-8C27-4CB5-B940-4A00BDAD9224}" presName="iconRect" presStyleLbl="node1" presStyleIdx="3" presStyleCnt="5"/>
      <dgm:spPr>
        <a:blipFill>
          <a:blip xmlns:r="http://schemas.openxmlformats.org/officeDocument/2006/relationships" r:embed="rId7">
            <a:duotone>
              <a:prstClr val="black"/>
              <a:schemeClr val="accent2">
                <a:tint val="45000"/>
                <a:satMod val="400000"/>
              </a:schemeClr>
            </a:duotone>
            <a:extLst>
              <a:ext uri="{96DAC541-7B7A-43D3-8B79-37D633B846F1}">
                <asvg:svgBlip xmlns="" xmlns:asvg="http://schemas.microsoft.com/office/drawing/2016/SVG/main" r:embed="rId8"/>
              </a:ext>
            </a:extLst>
          </a:blip>
          <a:srcRect/>
          <a:stretch>
            <a:fillRect/>
          </a:stretch>
        </a:blipFill>
      </dgm:spPr>
      <dgm:extLst>
        <a:ext uri="{E40237B7-FDA0-4F09-8148-C483321AD2D9}">
          <dgm14:cNvPr xmlns:dgm14="http://schemas.microsoft.com/office/drawing/2010/diagram" id="0" name="" descr="Medical with solid fill"/>
        </a:ext>
      </dgm:extLst>
    </dgm:pt>
    <dgm:pt modelId="{6AA4E1D2-C7BD-4225-B102-CAD4C8F25671}" type="pres">
      <dgm:prSet presAssocID="{98BC35A8-8C27-4CB5-B940-4A00BDAD9224}" presName="spaceRect" presStyleCnt="0"/>
      <dgm:spPr/>
    </dgm:pt>
    <dgm:pt modelId="{5A93CE20-5A91-4034-A675-F00B25CAAAD7}" type="pres">
      <dgm:prSet presAssocID="{98BC35A8-8C27-4CB5-B940-4A00BDAD9224}" presName="parTx" presStyleLbl="revTx" presStyleIdx="3" presStyleCnt="5">
        <dgm:presLayoutVars>
          <dgm:chMax val="0"/>
          <dgm:chPref val="0"/>
        </dgm:presLayoutVars>
      </dgm:prSet>
      <dgm:spPr/>
      <dgm:t>
        <a:bodyPr/>
        <a:lstStyle/>
        <a:p>
          <a:endParaRPr lang="en-US"/>
        </a:p>
      </dgm:t>
    </dgm:pt>
    <dgm:pt modelId="{639214B9-9990-4F1C-B2FB-97BF62C21F88}" type="pres">
      <dgm:prSet presAssocID="{046C6F06-7B15-4931-ACDC-E3DB4E953F93}" presName="sibTrans" presStyleCnt="0"/>
      <dgm:spPr/>
    </dgm:pt>
    <dgm:pt modelId="{A3D03ECD-DC92-4324-985D-C4997C8067ED}" type="pres">
      <dgm:prSet presAssocID="{893D5589-96FF-42EA-A151-CCCD8A224451}" presName="compNode" presStyleCnt="0"/>
      <dgm:spPr/>
    </dgm:pt>
    <dgm:pt modelId="{2373F5C8-6B33-4B4E-94A6-3B849A851912}" type="pres">
      <dgm:prSet presAssocID="{893D5589-96FF-42EA-A151-CCCD8A224451}" presName="bgRect" presStyleLbl="bgShp" presStyleIdx="4" presStyleCnt="5"/>
      <dgm:spPr/>
    </dgm:pt>
    <dgm:pt modelId="{28F25031-71C0-487B-85FA-5E6FD5CA8456}" type="pres">
      <dgm:prSet presAssocID="{893D5589-96FF-42EA-A151-CCCD8A224451}" presName="iconRect" presStyleLbl="node1" presStyleIdx="4" presStyleCnt="5"/>
      <dgm:spPr>
        <a:blipFill>
          <a:blip xmlns:r="http://schemas.openxmlformats.org/officeDocument/2006/relationships" r:embed="rId9">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t>
        <a:bodyPr/>
        <a:lstStyle/>
        <a:p>
          <a:endParaRPr lang="en-US"/>
        </a:p>
      </dgm:t>
      <dgm:extLst>
        <a:ext uri="{E40237B7-FDA0-4F09-8148-C483321AD2D9}">
          <dgm14:cNvPr xmlns:dgm14="http://schemas.microsoft.com/office/drawing/2010/diagram" id="0" name="" descr="Scales of Justice"/>
        </a:ext>
      </dgm:extLst>
    </dgm:pt>
    <dgm:pt modelId="{08C194FE-ABA2-4190-A24C-94E29DDFF622}" type="pres">
      <dgm:prSet presAssocID="{893D5589-96FF-42EA-A151-CCCD8A224451}" presName="spaceRect" presStyleCnt="0"/>
      <dgm:spPr/>
    </dgm:pt>
    <dgm:pt modelId="{5FE58326-E2B9-4CDF-96D2-8688D10C88F6}" type="pres">
      <dgm:prSet presAssocID="{893D5589-96FF-42EA-A151-CCCD8A224451}" presName="parTx" presStyleLbl="revTx" presStyleIdx="4" presStyleCnt="5">
        <dgm:presLayoutVars>
          <dgm:chMax val="0"/>
          <dgm:chPref val="0"/>
        </dgm:presLayoutVars>
      </dgm:prSet>
      <dgm:spPr/>
      <dgm:t>
        <a:bodyPr/>
        <a:lstStyle/>
        <a:p>
          <a:endParaRPr lang="en-US"/>
        </a:p>
      </dgm:t>
    </dgm:pt>
  </dgm:ptLst>
  <dgm:cxnLst>
    <dgm:cxn modelId="{61559707-5B6D-4906-86E8-F4E3BE8155CA}" type="presOf" srcId="{893D5589-96FF-42EA-A151-CCCD8A224451}" destId="{5FE58326-E2B9-4CDF-96D2-8688D10C88F6}" srcOrd="0" destOrd="0" presId="urn:microsoft.com/office/officeart/2018/2/layout/IconVerticalSolidList"/>
    <dgm:cxn modelId="{634F0713-E2E2-4ABA-9E0D-1927FD5963F0}" type="presOf" srcId="{98BC35A8-8C27-4CB5-B940-4A00BDAD9224}" destId="{5A93CE20-5A91-4034-A675-F00B25CAAAD7}" srcOrd="0" destOrd="0" presId="urn:microsoft.com/office/officeart/2018/2/layout/IconVerticalSolidList"/>
    <dgm:cxn modelId="{93E88991-1EF0-4BFF-838B-5F192CF7E9E1}" type="presOf" srcId="{C4AFC291-210D-48F4-81AE-769BE24B275A}" destId="{207A7AB3-B9AD-402A-A51F-94C3C1AB0BE0}" srcOrd="0" destOrd="0" presId="urn:microsoft.com/office/officeart/2018/2/layout/IconVerticalSolidList"/>
    <dgm:cxn modelId="{D28E3570-BB39-45CC-B102-07B6EFF8D2E6}" type="presOf" srcId="{8B7A45AF-30D2-4666-9ACE-5E7E1CE87439}" destId="{E62CB3A3-8E93-4289-9AFC-7E5785559C7E}" srcOrd="0" destOrd="0" presId="urn:microsoft.com/office/officeart/2018/2/layout/IconVerticalSolidList"/>
    <dgm:cxn modelId="{EF2EF1A8-B9C4-4449-BB79-BEAFBED3826D}" srcId="{97D72B0F-AF4B-4B7F-8B1D-6A7569CECBBC}" destId="{C4AFC291-210D-48F4-81AE-769BE24B275A}" srcOrd="1" destOrd="0" parTransId="{6B9E54CD-ECFF-420D-939B-586372C6E23F}" sibTransId="{7DC61EF0-AD3B-45FA-9CF6-105B2FF46656}"/>
    <dgm:cxn modelId="{FDB66796-8F1D-4B31-899F-FAC1D20D9591}" srcId="{97D72B0F-AF4B-4B7F-8B1D-6A7569CECBBC}" destId="{15CA6381-02EE-46F1-A89E-2503CECBB1F4}" srcOrd="2" destOrd="0" parTransId="{E642570A-800E-4162-A1D9-2BA626F5475F}" sibTransId="{30929637-C0FD-40CF-96D4-2AD4C0AFE1F2}"/>
    <dgm:cxn modelId="{B2835A23-4EED-4899-B363-6253E829A8BA}" srcId="{97D72B0F-AF4B-4B7F-8B1D-6A7569CECBBC}" destId="{893D5589-96FF-42EA-A151-CCCD8A224451}" srcOrd="4" destOrd="0" parTransId="{1EE96514-5F4E-4BD8-A3D9-6EC2758FC319}" sibTransId="{AFC18279-DF2A-48B2-A53C-AF66552322B3}"/>
    <dgm:cxn modelId="{AE88548F-2A5A-4662-96A4-0FB286E86BC5}" type="presOf" srcId="{97D72B0F-AF4B-4B7F-8B1D-6A7569CECBBC}" destId="{61342068-2F5E-4BA9-B6E4-6AC364D781DC}" srcOrd="0" destOrd="0" presId="urn:microsoft.com/office/officeart/2018/2/layout/IconVerticalSolidList"/>
    <dgm:cxn modelId="{67A35C2B-A158-466E-9527-00A7AFCC2534}" srcId="{97D72B0F-AF4B-4B7F-8B1D-6A7569CECBBC}" destId="{98BC35A8-8C27-4CB5-B940-4A00BDAD9224}" srcOrd="3" destOrd="0" parTransId="{87D2DF6C-B55A-4DFC-A3E7-473E28305ABB}" sibTransId="{046C6F06-7B15-4931-ACDC-E3DB4E953F93}"/>
    <dgm:cxn modelId="{4CC61FD3-0F53-4B2D-8C60-10D35BB1E8B7}" srcId="{97D72B0F-AF4B-4B7F-8B1D-6A7569CECBBC}" destId="{8B7A45AF-30D2-4666-9ACE-5E7E1CE87439}" srcOrd="0" destOrd="0" parTransId="{35972F25-C920-48D3-B61D-586F9DB60BCB}" sibTransId="{9B44A47C-14F3-45A1-92F1-E77FBC190F0E}"/>
    <dgm:cxn modelId="{846E9B95-0436-4F0A-B082-DD22387A22D3}" type="presOf" srcId="{15CA6381-02EE-46F1-A89E-2503CECBB1F4}" destId="{F256859A-DB6C-4B41-B53B-EFB447B31EAA}" srcOrd="0" destOrd="0" presId="urn:microsoft.com/office/officeart/2018/2/layout/IconVerticalSolidList"/>
    <dgm:cxn modelId="{903F05CA-70CF-4228-A9D0-9BAC29DD11A0}" type="presParOf" srcId="{61342068-2F5E-4BA9-B6E4-6AC364D781DC}" destId="{52D6F40E-D642-47AE-AFF9-A1FF765D7FB8}" srcOrd="0" destOrd="0" presId="urn:microsoft.com/office/officeart/2018/2/layout/IconVerticalSolidList"/>
    <dgm:cxn modelId="{5944389B-0F05-471F-9656-B98146B1AE29}" type="presParOf" srcId="{52D6F40E-D642-47AE-AFF9-A1FF765D7FB8}" destId="{496AED7E-EC14-4070-B511-C5B672C2614A}" srcOrd="0" destOrd="0" presId="urn:microsoft.com/office/officeart/2018/2/layout/IconVerticalSolidList"/>
    <dgm:cxn modelId="{0D9D3F8F-2922-4400-8644-2BF672589E2B}" type="presParOf" srcId="{52D6F40E-D642-47AE-AFF9-A1FF765D7FB8}" destId="{D6FF58A7-3E2D-4883-BC0F-FF6E7386EC9F}" srcOrd="1" destOrd="0" presId="urn:microsoft.com/office/officeart/2018/2/layout/IconVerticalSolidList"/>
    <dgm:cxn modelId="{6F6FD74E-1906-479A-9D04-A9B33C48407E}" type="presParOf" srcId="{52D6F40E-D642-47AE-AFF9-A1FF765D7FB8}" destId="{4389E34E-D1B7-42C5-A590-7C0F9F29ABCC}" srcOrd="2" destOrd="0" presId="urn:microsoft.com/office/officeart/2018/2/layout/IconVerticalSolidList"/>
    <dgm:cxn modelId="{14BE0A19-C836-45D4-8D68-2E9F9CD75DEC}" type="presParOf" srcId="{52D6F40E-D642-47AE-AFF9-A1FF765D7FB8}" destId="{E62CB3A3-8E93-4289-9AFC-7E5785559C7E}" srcOrd="3" destOrd="0" presId="urn:microsoft.com/office/officeart/2018/2/layout/IconVerticalSolidList"/>
    <dgm:cxn modelId="{F1A44CD6-82FA-46BF-9378-017EEA496781}" type="presParOf" srcId="{61342068-2F5E-4BA9-B6E4-6AC364D781DC}" destId="{2185678D-44CE-49A7-96B1-0A913A859B39}" srcOrd="1" destOrd="0" presId="urn:microsoft.com/office/officeart/2018/2/layout/IconVerticalSolidList"/>
    <dgm:cxn modelId="{661869D7-3CE4-45CD-902D-B47A70829C8D}" type="presParOf" srcId="{61342068-2F5E-4BA9-B6E4-6AC364D781DC}" destId="{4366E600-D0EE-474C-9278-A3E81DB06E70}" srcOrd="2" destOrd="0" presId="urn:microsoft.com/office/officeart/2018/2/layout/IconVerticalSolidList"/>
    <dgm:cxn modelId="{1D555230-68C5-46EA-9B77-7F727A9BDF32}" type="presParOf" srcId="{4366E600-D0EE-474C-9278-A3E81DB06E70}" destId="{6836BA9F-BB30-47F2-A87F-3D98474DC8EC}" srcOrd="0" destOrd="0" presId="urn:microsoft.com/office/officeart/2018/2/layout/IconVerticalSolidList"/>
    <dgm:cxn modelId="{C2044953-1E02-4FE8-9AC4-BEFB37B168B0}" type="presParOf" srcId="{4366E600-D0EE-474C-9278-A3E81DB06E70}" destId="{14AC909F-383A-4669-8823-8E95617229B7}" srcOrd="1" destOrd="0" presId="urn:microsoft.com/office/officeart/2018/2/layout/IconVerticalSolidList"/>
    <dgm:cxn modelId="{E4DAB2F8-8D2B-469F-8800-5AA5E86AB98E}" type="presParOf" srcId="{4366E600-D0EE-474C-9278-A3E81DB06E70}" destId="{24B4D8A5-CEE2-4E25-B828-E59BC993B509}" srcOrd="2" destOrd="0" presId="urn:microsoft.com/office/officeart/2018/2/layout/IconVerticalSolidList"/>
    <dgm:cxn modelId="{687745EE-2DF1-4E1D-AA32-A8B0DF4CA1F9}" type="presParOf" srcId="{4366E600-D0EE-474C-9278-A3E81DB06E70}" destId="{207A7AB3-B9AD-402A-A51F-94C3C1AB0BE0}" srcOrd="3" destOrd="0" presId="urn:microsoft.com/office/officeart/2018/2/layout/IconVerticalSolidList"/>
    <dgm:cxn modelId="{9073507B-4ADA-4973-BF8B-45573CC4B2AE}" type="presParOf" srcId="{61342068-2F5E-4BA9-B6E4-6AC364D781DC}" destId="{98189F1B-10AB-4792-AD98-06A6AAE703CA}" srcOrd="3" destOrd="0" presId="urn:microsoft.com/office/officeart/2018/2/layout/IconVerticalSolidList"/>
    <dgm:cxn modelId="{884A301B-EC5F-43C8-AACA-6D39BD492A02}" type="presParOf" srcId="{61342068-2F5E-4BA9-B6E4-6AC364D781DC}" destId="{B7B1B223-BA3F-45B6-9F6A-9B2D47AF8242}" srcOrd="4" destOrd="0" presId="urn:microsoft.com/office/officeart/2018/2/layout/IconVerticalSolidList"/>
    <dgm:cxn modelId="{8DA35E27-EBC3-4E35-9E8D-263153809ACB}" type="presParOf" srcId="{B7B1B223-BA3F-45B6-9F6A-9B2D47AF8242}" destId="{96FF11BF-6909-4AA4-A40D-8685B9585845}" srcOrd="0" destOrd="0" presId="urn:microsoft.com/office/officeart/2018/2/layout/IconVerticalSolidList"/>
    <dgm:cxn modelId="{669DA3C7-C7FA-4362-9F40-C626CB383343}" type="presParOf" srcId="{B7B1B223-BA3F-45B6-9F6A-9B2D47AF8242}" destId="{CC927FC2-334A-4F7D-9F0C-AB0370C7A377}" srcOrd="1" destOrd="0" presId="urn:microsoft.com/office/officeart/2018/2/layout/IconVerticalSolidList"/>
    <dgm:cxn modelId="{E8D12D97-2EE7-4CB1-8FB7-157E9E9D2799}" type="presParOf" srcId="{B7B1B223-BA3F-45B6-9F6A-9B2D47AF8242}" destId="{033322A6-8D9D-436F-880D-ECA604F8C5E3}" srcOrd="2" destOrd="0" presId="urn:microsoft.com/office/officeart/2018/2/layout/IconVerticalSolidList"/>
    <dgm:cxn modelId="{ADDF4E19-385C-43E1-9DF5-A76712E8C904}" type="presParOf" srcId="{B7B1B223-BA3F-45B6-9F6A-9B2D47AF8242}" destId="{F256859A-DB6C-4B41-B53B-EFB447B31EAA}" srcOrd="3" destOrd="0" presId="urn:microsoft.com/office/officeart/2018/2/layout/IconVerticalSolidList"/>
    <dgm:cxn modelId="{B426CC40-6AF8-4D81-BA64-772BF3B49370}" type="presParOf" srcId="{61342068-2F5E-4BA9-B6E4-6AC364D781DC}" destId="{24231F68-1C70-476D-B2AB-8456BA9A6DAB}" srcOrd="5" destOrd="0" presId="urn:microsoft.com/office/officeart/2018/2/layout/IconVerticalSolidList"/>
    <dgm:cxn modelId="{0B4ECBF3-52D8-42FF-8DB0-A36B5715BF7F}" type="presParOf" srcId="{61342068-2F5E-4BA9-B6E4-6AC364D781DC}" destId="{25012309-5536-433C-9B61-1657F45F8A58}" srcOrd="6" destOrd="0" presId="urn:microsoft.com/office/officeart/2018/2/layout/IconVerticalSolidList"/>
    <dgm:cxn modelId="{A8D6C00F-68D0-4A2D-98F9-C49B37E815DE}" type="presParOf" srcId="{25012309-5536-433C-9B61-1657F45F8A58}" destId="{C08E6704-91B9-4435-9C46-C5BF9AAB08F0}" srcOrd="0" destOrd="0" presId="urn:microsoft.com/office/officeart/2018/2/layout/IconVerticalSolidList"/>
    <dgm:cxn modelId="{85876F68-04B1-4A4C-BBCF-9588441F6171}" type="presParOf" srcId="{25012309-5536-433C-9B61-1657F45F8A58}" destId="{33D5BA38-240F-40C5-93AB-B286B54DE632}" srcOrd="1" destOrd="0" presId="urn:microsoft.com/office/officeart/2018/2/layout/IconVerticalSolidList"/>
    <dgm:cxn modelId="{B070BADE-D7AA-451D-9377-498F117F36AF}" type="presParOf" srcId="{25012309-5536-433C-9B61-1657F45F8A58}" destId="{6AA4E1D2-C7BD-4225-B102-CAD4C8F25671}" srcOrd="2" destOrd="0" presId="urn:microsoft.com/office/officeart/2018/2/layout/IconVerticalSolidList"/>
    <dgm:cxn modelId="{658E520D-9461-4F01-800A-30F9E214E601}" type="presParOf" srcId="{25012309-5536-433C-9B61-1657F45F8A58}" destId="{5A93CE20-5A91-4034-A675-F00B25CAAAD7}" srcOrd="3" destOrd="0" presId="urn:microsoft.com/office/officeart/2018/2/layout/IconVerticalSolidList"/>
    <dgm:cxn modelId="{BA48619C-0E00-4B8D-B081-5A5509CAEDED}" type="presParOf" srcId="{61342068-2F5E-4BA9-B6E4-6AC364D781DC}" destId="{639214B9-9990-4F1C-B2FB-97BF62C21F88}" srcOrd="7" destOrd="0" presId="urn:microsoft.com/office/officeart/2018/2/layout/IconVerticalSolidList"/>
    <dgm:cxn modelId="{D14631F6-BE86-48EA-88F1-19CE660DEB4C}" type="presParOf" srcId="{61342068-2F5E-4BA9-B6E4-6AC364D781DC}" destId="{A3D03ECD-DC92-4324-985D-C4997C8067ED}" srcOrd="8" destOrd="0" presId="urn:microsoft.com/office/officeart/2018/2/layout/IconVerticalSolidList"/>
    <dgm:cxn modelId="{13D8BBBB-9544-4A8A-9E46-8D9AD3991C13}" type="presParOf" srcId="{A3D03ECD-DC92-4324-985D-C4997C8067ED}" destId="{2373F5C8-6B33-4B4E-94A6-3B849A851912}" srcOrd="0" destOrd="0" presId="urn:microsoft.com/office/officeart/2018/2/layout/IconVerticalSolidList"/>
    <dgm:cxn modelId="{0ED0E4CB-EA90-4E4F-B4EB-9E267993F512}" type="presParOf" srcId="{A3D03ECD-DC92-4324-985D-C4997C8067ED}" destId="{28F25031-71C0-487B-85FA-5E6FD5CA8456}" srcOrd="1" destOrd="0" presId="urn:microsoft.com/office/officeart/2018/2/layout/IconVerticalSolidList"/>
    <dgm:cxn modelId="{7012EDC7-92D8-42C3-B2BC-E33A1F8F43E9}" type="presParOf" srcId="{A3D03ECD-DC92-4324-985D-C4997C8067ED}" destId="{08C194FE-ABA2-4190-A24C-94E29DDFF622}" srcOrd="2" destOrd="0" presId="urn:microsoft.com/office/officeart/2018/2/layout/IconVerticalSolidList"/>
    <dgm:cxn modelId="{E95E98E5-0752-4F07-AA82-7002C137D1B1}" type="presParOf" srcId="{A3D03ECD-DC92-4324-985D-C4997C8067ED}" destId="{5FE58326-E2B9-4CDF-96D2-8688D10C88F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94D53-7023-49B1-961C-3095D76455B8}">
      <dsp:nvSpPr>
        <dsp:cNvPr id="0" name=""/>
        <dsp:cNvSpPr/>
      </dsp:nvSpPr>
      <dsp:spPr>
        <a:xfrm>
          <a:off x="0" y="531"/>
          <a:ext cx="10515600" cy="1244702"/>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771A2-3146-478E-BB92-323221F0153F}">
      <dsp:nvSpPr>
        <dsp:cNvPr id="0" name=""/>
        <dsp:cNvSpPr/>
      </dsp:nvSpPr>
      <dsp:spPr>
        <a:xfrm>
          <a:off x="376522" y="280590"/>
          <a:ext cx="684586" cy="684586"/>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3E9E7-A0CD-447C-B84C-004478B6A58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977900">
            <a:lnSpc>
              <a:spcPct val="100000"/>
            </a:lnSpc>
            <a:spcBef>
              <a:spcPct val="0"/>
            </a:spcBef>
            <a:spcAft>
              <a:spcPct val="35000"/>
            </a:spcAft>
          </a:pPr>
          <a:r>
            <a:rPr lang="en-US" sz="2200" kern="1200" dirty="0"/>
            <a:t>Understand the </a:t>
          </a:r>
          <a:r>
            <a:rPr lang="en-US" sz="2200" b="0" kern="1200" dirty="0"/>
            <a:t>ethical principles and tensions </a:t>
          </a:r>
          <a:r>
            <a:rPr lang="en-US" sz="2200" kern="1200" dirty="0"/>
            <a:t>involved in responding to requests for non-emergent care for uninsured patents. </a:t>
          </a:r>
        </a:p>
      </dsp:txBody>
      <dsp:txXfrm>
        <a:off x="1437631" y="531"/>
        <a:ext cx="9077968" cy="1244702"/>
      </dsp:txXfrm>
    </dsp:sp>
    <dsp:sp modelId="{A67C5FDA-6497-441E-8263-0D9312B722B6}">
      <dsp:nvSpPr>
        <dsp:cNvPr id="0" name=""/>
        <dsp:cNvSpPr/>
      </dsp:nvSpPr>
      <dsp:spPr>
        <a:xfrm>
          <a:off x="0" y="1556410"/>
          <a:ext cx="10515600" cy="1244702"/>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14426-550A-49AE-8569-A580E99E1C24}">
      <dsp:nvSpPr>
        <dsp:cNvPr id="0" name=""/>
        <dsp:cNvSpPr/>
      </dsp:nvSpPr>
      <dsp:spPr>
        <a:xfrm>
          <a:off x="376522" y="1836468"/>
          <a:ext cx="684586" cy="684586"/>
        </a:xfrm>
        <a:prstGeom prst="rect">
          <a:avLst/>
        </a:prstGeom>
        <a:blipFill rotWithShape="1">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57D2E4-1C76-4AD5-A88B-A662D562E2F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977900">
            <a:lnSpc>
              <a:spcPct val="100000"/>
            </a:lnSpc>
            <a:spcBef>
              <a:spcPct val="0"/>
            </a:spcBef>
            <a:spcAft>
              <a:spcPct val="35000"/>
            </a:spcAft>
          </a:pPr>
          <a:r>
            <a:rPr lang="en-US" sz="2200" kern="1200" dirty="0"/>
            <a:t>Appreciate how </a:t>
          </a:r>
          <a:r>
            <a:rPr lang="en-US" sz="2200" b="0" kern="1200" dirty="0"/>
            <a:t>organizational protocols </a:t>
          </a:r>
          <a:r>
            <a:rPr lang="en-US" sz="2200" kern="1200" dirty="0"/>
            <a:t>help staff balance moral obligations to patients with competing operational and financial interests.</a:t>
          </a:r>
        </a:p>
      </dsp:txBody>
      <dsp:txXfrm>
        <a:off x="1437631" y="1556410"/>
        <a:ext cx="9077968" cy="1244702"/>
      </dsp:txXfrm>
    </dsp:sp>
    <dsp:sp modelId="{EB2A8831-4937-44FB-8571-D52E983EF20A}">
      <dsp:nvSpPr>
        <dsp:cNvPr id="0" name=""/>
        <dsp:cNvSpPr/>
      </dsp:nvSpPr>
      <dsp:spPr>
        <a:xfrm>
          <a:off x="0" y="3067081"/>
          <a:ext cx="10515600" cy="1244702"/>
        </a:xfrm>
        <a:prstGeom prst="roundRect">
          <a:avLst>
            <a:gd name="adj" fmla="val 10000"/>
          </a:avLst>
        </a:prstGeom>
        <a:solidFill>
          <a:schemeClr val="accent3">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98F42-9D6B-464D-920B-D8A2920B1A56}">
      <dsp:nvSpPr>
        <dsp:cNvPr id="0" name=""/>
        <dsp:cNvSpPr/>
      </dsp:nvSpPr>
      <dsp:spPr>
        <a:xfrm>
          <a:off x="376522" y="3392347"/>
          <a:ext cx="684586" cy="684586"/>
        </a:xfrm>
        <a:prstGeom prst="rect">
          <a:avLst/>
        </a:prstGeom>
        <a:blipFill rotWithShape="1">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62455-5643-497F-80E2-9162C5C557E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lvl="0" algn="l" defTabSz="977900">
            <a:lnSpc>
              <a:spcPct val="100000"/>
            </a:lnSpc>
            <a:spcBef>
              <a:spcPct val="0"/>
            </a:spcBef>
            <a:spcAft>
              <a:spcPct val="35000"/>
            </a:spcAft>
          </a:pPr>
          <a:r>
            <a:rPr lang="en-US" sz="2200" kern="1200" dirty="0"/>
            <a:t>Describe steps in navigating requests for non-emergent care from uninsured patients. </a:t>
          </a:r>
        </a:p>
      </dsp:txBody>
      <dsp:txXfrm>
        <a:off x="1437631" y="3112289"/>
        <a:ext cx="9077968" cy="12447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AED7E-EC14-4070-B511-C5B672C2614A}">
      <dsp:nvSpPr>
        <dsp:cNvPr id="0" name=""/>
        <dsp:cNvSpPr/>
      </dsp:nvSpPr>
      <dsp:spPr>
        <a:xfrm>
          <a:off x="0" y="0"/>
          <a:ext cx="11669485" cy="11348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F58A7-3E2D-4883-BC0F-FF6E7386EC9F}">
      <dsp:nvSpPr>
        <dsp:cNvPr id="0" name=""/>
        <dsp:cNvSpPr/>
      </dsp:nvSpPr>
      <dsp:spPr>
        <a:xfrm>
          <a:off x="343288" y="257577"/>
          <a:ext cx="624160" cy="624160"/>
        </a:xfrm>
        <a:prstGeom prst="rect">
          <a:avLst/>
        </a:prstGeom>
        <a:blipFill>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CB3A3-8E93-4289-9AFC-7E5785559C7E}">
      <dsp:nvSpPr>
        <dsp:cNvPr id="0" name=""/>
        <dsp:cNvSpPr/>
      </dsp:nvSpPr>
      <dsp:spPr>
        <a:xfrm>
          <a:off x="1310737" y="2239"/>
          <a:ext cx="10358747" cy="113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04" tIns="120104" rIns="120104" bIns="120104" numCol="1" spcCol="1270" anchor="ctr" anchorCtr="0">
          <a:noAutofit/>
        </a:bodyPr>
        <a:lstStyle/>
        <a:p>
          <a:pPr lvl="0" algn="l" defTabSz="889000">
            <a:lnSpc>
              <a:spcPct val="100000"/>
            </a:lnSpc>
            <a:spcBef>
              <a:spcPct val="0"/>
            </a:spcBef>
            <a:spcAft>
              <a:spcPct val="35000"/>
            </a:spcAft>
          </a:pPr>
          <a:r>
            <a:rPr lang="en-US" sz="2000" b="1" kern="1200" dirty="0"/>
            <a:t>HUMANITARIANISM</a:t>
          </a:r>
          <a:r>
            <a:rPr lang="en-US" sz="2000" b="1" kern="1200" dirty="0">
              <a:latin typeface="+mn-lt"/>
            </a:rPr>
            <a:t>: </a:t>
          </a:r>
          <a:r>
            <a:rPr lang="en-US" sz="2000" b="0" kern="1200" dirty="0">
              <a:solidFill>
                <a:srgbClr val="0070C0"/>
              </a:solidFill>
              <a:latin typeface="+mn-lt"/>
            </a:rPr>
            <a:t>Emergency</a:t>
          </a:r>
          <a:r>
            <a:rPr lang="en-CA" sz="2000" b="0" i="0" kern="1200" dirty="0">
              <a:solidFill>
                <a:srgbClr val="0070C0"/>
              </a:solidFill>
              <a:effectLst/>
              <a:latin typeface="+mn-lt"/>
              <a:ea typeface="+mn-ea"/>
              <a:cs typeface="+mn-cs"/>
            </a:rPr>
            <a:t> care was provided to Paula regardless of her ability to pay.</a:t>
          </a:r>
          <a:endParaRPr lang="en-US" sz="2000" kern="1200" dirty="0">
            <a:solidFill>
              <a:srgbClr val="0070C0"/>
            </a:solidFill>
            <a:latin typeface="+mn-lt"/>
          </a:endParaRPr>
        </a:p>
      </dsp:txBody>
      <dsp:txXfrm>
        <a:off x="1310737" y="2239"/>
        <a:ext cx="10358747" cy="1134838"/>
      </dsp:txXfrm>
    </dsp:sp>
    <dsp:sp modelId="{6836BA9F-BB30-47F2-A87F-3D98474DC8EC}">
      <dsp:nvSpPr>
        <dsp:cNvPr id="0" name=""/>
        <dsp:cNvSpPr/>
      </dsp:nvSpPr>
      <dsp:spPr>
        <a:xfrm>
          <a:off x="0" y="1420786"/>
          <a:ext cx="11669485" cy="11348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AC909F-383A-4669-8823-8E95617229B7}">
      <dsp:nvSpPr>
        <dsp:cNvPr id="0" name=""/>
        <dsp:cNvSpPr/>
      </dsp:nvSpPr>
      <dsp:spPr>
        <a:xfrm>
          <a:off x="343288" y="1676125"/>
          <a:ext cx="624160" cy="624160"/>
        </a:xfrm>
        <a:prstGeom prst="rect">
          <a:avLst/>
        </a:prstGeom>
        <a:blipFill>
          <a:blip xmlns:r="http://schemas.openxmlformats.org/officeDocument/2006/relationships" r:embed="rId3">
            <a:duotone>
              <a:prstClr val="black"/>
              <a:schemeClr val="accent3">
                <a:tint val="45000"/>
                <a:satMod val="400000"/>
              </a:schemeClr>
            </a:duotone>
            <a:extLst>
              <a:ext uri="{96DAC541-7B7A-43D3-8B79-37D633B846F1}">
                <asvg:svgBlip xmlns=""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A7AB3-B9AD-402A-A51F-94C3C1AB0BE0}">
      <dsp:nvSpPr>
        <dsp:cNvPr id="0" name=""/>
        <dsp:cNvSpPr/>
      </dsp:nvSpPr>
      <dsp:spPr>
        <a:xfrm>
          <a:off x="1310737" y="1420786"/>
          <a:ext cx="10358747" cy="113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04" tIns="120104" rIns="120104" bIns="120104" numCol="1" spcCol="1270" anchor="ctr" anchorCtr="0">
          <a:noAutofit/>
        </a:bodyPr>
        <a:lstStyle/>
        <a:p>
          <a:pPr lvl="0" algn="l" defTabSz="889000">
            <a:lnSpc>
              <a:spcPct val="100000"/>
            </a:lnSpc>
            <a:spcBef>
              <a:spcPct val="0"/>
            </a:spcBef>
            <a:spcAft>
              <a:spcPct val="35000"/>
            </a:spcAft>
          </a:pPr>
          <a:r>
            <a:rPr lang="en-US" sz="2000" b="1" kern="1200" dirty="0"/>
            <a:t>STEWARDSHIP</a:t>
          </a:r>
          <a:r>
            <a:rPr lang="en-US" sz="2000" kern="1200" dirty="0"/>
            <a:t>: </a:t>
          </a:r>
          <a:r>
            <a:rPr lang="en-US" sz="2000" kern="1200" dirty="0">
              <a:solidFill>
                <a:srgbClr val="0070C0"/>
              </a:solidFill>
            </a:rPr>
            <a:t>Clinical leadership determined if HHS has the resources to support Paula’s cancer care and how that might impact other Ontario </a:t>
          </a:r>
          <a:r>
            <a:rPr lang="en-US" sz="2000" kern="1200">
              <a:solidFill>
                <a:srgbClr val="0070C0"/>
              </a:solidFill>
            </a:rPr>
            <a:t>patients who </a:t>
          </a:r>
          <a:r>
            <a:rPr lang="en-US" sz="2000" kern="1200" dirty="0">
              <a:solidFill>
                <a:srgbClr val="0070C0"/>
              </a:solidFill>
            </a:rPr>
            <a:t>are waiting for care.</a:t>
          </a:r>
        </a:p>
      </dsp:txBody>
      <dsp:txXfrm>
        <a:off x="1310737" y="1420786"/>
        <a:ext cx="10358747" cy="1134838"/>
      </dsp:txXfrm>
    </dsp:sp>
    <dsp:sp modelId="{96FF11BF-6909-4AA4-A40D-8685B9585845}">
      <dsp:nvSpPr>
        <dsp:cNvPr id="0" name=""/>
        <dsp:cNvSpPr/>
      </dsp:nvSpPr>
      <dsp:spPr>
        <a:xfrm>
          <a:off x="0" y="2839334"/>
          <a:ext cx="11669485" cy="11348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27FC2-334A-4F7D-9F0C-AB0370C7A377}">
      <dsp:nvSpPr>
        <dsp:cNvPr id="0" name=""/>
        <dsp:cNvSpPr/>
      </dsp:nvSpPr>
      <dsp:spPr>
        <a:xfrm>
          <a:off x="343288" y="3094672"/>
          <a:ext cx="624160" cy="624160"/>
        </a:xfrm>
        <a:prstGeom prst="rect">
          <a:avLst/>
        </a:prstGeom>
        <a:blipFill>
          <a:blip xmlns:r="http://schemas.openxmlformats.org/officeDocument/2006/relationships" r:embed="rId5">
            <a:duotone>
              <a:prstClr val="black"/>
              <a:schemeClr val="accent1">
                <a:tint val="45000"/>
                <a:satMod val="400000"/>
              </a:schemeClr>
            </a:duotone>
            <a:extLst>
              <a:ext uri="{96DAC541-7B7A-43D3-8B79-37D633B846F1}">
                <asvg:svgBlip xmlns=""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6859A-DB6C-4B41-B53B-EFB447B31EAA}">
      <dsp:nvSpPr>
        <dsp:cNvPr id="0" name=""/>
        <dsp:cNvSpPr/>
      </dsp:nvSpPr>
      <dsp:spPr>
        <a:xfrm>
          <a:off x="1310737" y="2839334"/>
          <a:ext cx="10358747" cy="113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04" tIns="120104" rIns="120104" bIns="120104" numCol="1" spcCol="1270" anchor="ctr" anchorCtr="0">
          <a:noAutofit/>
        </a:bodyPr>
        <a:lstStyle/>
        <a:p>
          <a:pPr lvl="0" algn="l" defTabSz="889000">
            <a:lnSpc>
              <a:spcPct val="100000"/>
            </a:lnSpc>
            <a:spcBef>
              <a:spcPct val="0"/>
            </a:spcBef>
            <a:spcAft>
              <a:spcPct val="35000"/>
            </a:spcAft>
          </a:pPr>
          <a:r>
            <a:rPr lang="en-US" sz="2000" b="1" kern="1200" dirty="0"/>
            <a:t>TRANSPARENCY</a:t>
          </a:r>
          <a:r>
            <a:rPr lang="en-US" sz="2000" kern="1200" dirty="0"/>
            <a:t>: </a:t>
          </a:r>
          <a:r>
            <a:rPr lang="en-US" sz="2000" kern="1200" dirty="0">
              <a:solidFill>
                <a:srgbClr val="0070C0"/>
              </a:solidFill>
            </a:rPr>
            <a:t>Paula was informed of the cost of her care and how decisions were being made about her ongoing care. </a:t>
          </a:r>
        </a:p>
      </dsp:txBody>
      <dsp:txXfrm>
        <a:off x="1310737" y="2839334"/>
        <a:ext cx="10358747" cy="1134838"/>
      </dsp:txXfrm>
    </dsp:sp>
    <dsp:sp modelId="{2373F5C8-6B33-4B4E-94A6-3B849A851912}">
      <dsp:nvSpPr>
        <dsp:cNvPr id="0" name=""/>
        <dsp:cNvSpPr/>
      </dsp:nvSpPr>
      <dsp:spPr>
        <a:xfrm>
          <a:off x="0" y="4257881"/>
          <a:ext cx="11669485" cy="11348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25031-71C0-487B-85FA-5E6FD5CA8456}">
      <dsp:nvSpPr>
        <dsp:cNvPr id="0" name=""/>
        <dsp:cNvSpPr/>
      </dsp:nvSpPr>
      <dsp:spPr>
        <a:xfrm>
          <a:off x="343288" y="4513220"/>
          <a:ext cx="624160" cy="624160"/>
        </a:xfrm>
        <a:prstGeom prst="rect">
          <a:avLst/>
        </a:prstGeom>
        <a:blipFill>
          <a:blip xmlns:r="http://schemas.openxmlformats.org/officeDocument/2006/relationships" r:embed="rId7">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58326-E2B9-4CDF-96D2-8688D10C88F6}">
      <dsp:nvSpPr>
        <dsp:cNvPr id="0" name=""/>
        <dsp:cNvSpPr/>
      </dsp:nvSpPr>
      <dsp:spPr>
        <a:xfrm>
          <a:off x="1310737" y="4257881"/>
          <a:ext cx="10358747" cy="113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104" tIns="120104" rIns="120104" bIns="120104" numCol="1" spcCol="1270" anchor="ctr" anchorCtr="0">
          <a:noAutofit/>
        </a:bodyPr>
        <a:lstStyle/>
        <a:p>
          <a:pPr lvl="0" algn="l" defTabSz="889000">
            <a:lnSpc>
              <a:spcPct val="100000"/>
            </a:lnSpc>
            <a:spcBef>
              <a:spcPct val="0"/>
            </a:spcBef>
            <a:spcAft>
              <a:spcPct val="35000"/>
            </a:spcAft>
          </a:pPr>
          <a:r>
            <a:rPr lang="en-US" sz="2000" b="1" kern="1200" dirty="0"/>
            <a:t>JUSTICE &amp; EQUITY</a:t>
          </a:r>
          <a:r>
            <a:rPr lang="en-US" sz="2000" kern="1200" dirty="0"/>
            <a:t>: </a:t>
          </a:r>
          <a:r>
            <a:rPr lang="en-US" sz="2000" kern="1200" dirty="0">
              <a:solidFill>
                <a:srgbClr val="0070C0"/>
              </a:solidFill>
            </a:rPr>
            <a:t>Decisions about Paula’s ongoing cancer care followed the same fair process and consistent criteria used for all uninsured patients seeking non-emergent care. </a:t>
          </a:r>
        </a:p>
      </dsp:txBody>
      <dsp:txXfrm>
        <a:off x="1310737" y="4257881"/>
        <a:ext cx="10358747" cy="11348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CBBC4-9279-4903-8E1E-CDC9B7423559}">
      <dsp:nvSpPr>
        <dsp:cNvPr id="0" name=""/>
        <dsp:cNvSpPr/>
      </dsp:nvSpPr>
      <dsp:spPr>
        <a:xfrm>
          <a:off x="0" y="544690"/>
          <a:ext cx="10515600" cy="147066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67083-5E91-4B3E-8C3A-7BC51E7DD694}">
      <dsp:nvSpPr>
        <dsp:cNvPr id="0" name=""/>
        <dsp:cNvSpPr/>
      </dsp:nvSpPr>
      <dsp:spPr>
        <a:xfrm>
          <a:off x="444875" y="875589"/>
          <a:ext cx="808865" cy="808865"/>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A2B3F0-AD1C-4DED-A182-F44FF419BBB0}">
      <dsp:nvSpPr>
        <dsp:cNvPr id="0" name=""/>
        <dsp:cNvSpPr/>
      </dsp:nvSpPr>
      <dsp:spPr>
        <a:xfrm>
          <a:off x="1698617" y="544690"/>
          <a:ext cx="8816982" cy="147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5" tIns="155645" rIns="155645" bIns="155645" numCol="1" spcCol="1270" anchor="ctr" anchorCtr="0">
          <a:noAutofit/>
        </a:bodyPr>
        <a:lstStyle/>
        <a:p>
          <a:pPr lvl="0" algn="l" defTabSz="977900">
            <a:lnSpc>
              <a:spcPct val="90000"/>
            </a:lnSpc>
            <a:spcBef>
              <a:spcPct val="0"/>
            </a:spcBef>
            <a:spcAft>
              <a:spcPct val="35000"/>
            </a:spcAft>
          </a:pPr>
          <a:r>
            <a:rPr lang="en-US" sz="2200" kern="1200" dirty="0"/>
            <a:t>A protocol to address requests for non-urgent care by uninsured patients requires a  multidisciplinary approach grounded in ethical principles, thoughtfully balancing obligations to uninsured patients, staff, the organization, and the broader community.</a:t>
          </a:r>
        </a:p>
      </dsp:txBody>
      <dsp:txXfrm>
        <a:off x="1698617" y="544690"/>
        <a:ext cx="8816982" cy="1470664"/>
      </dsp:txXfrm>
    </dsp:sp>
    <dsp:sp modelId="{1630EAC8-C115-4339-821A-2A78DDEA294A}">
      <dsp:nvSpPr>
        <dsp:cNvPr id="0" name=""/>
        <dsp:cNvSpPr/>
      </dsp:nvSpPr>
      <dsp:spPr>
        <a:xfrm>
          <a:off x="0" y="2342169"/>
          <a:ext cx="10515600" cy="147066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916B8-CE86-4AB5-B4F0-5D0D49248F8A}">
      <dsp:nvSpPr>
        <dsp:cNvPr id="0" name=""/>
        <dsp:cNvSpPr/>
      </dsp:nvSpPr>
      <dsp:spPr>
        <a:xfrm>
          <a:off x="444875" y="2673068"/>
          <a:ext cx="808865" cy="808865"/>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7B3C4C-5796-46FC-90FC-F6A23F78C017}">
      <dsp:nvSpPr>
        <dsp:cNvPr id="0" name=""/>
        <dsp:cNvSpPr/>
      </dsp:nvSpPr>
      <dsp:spPr>
        <a:xfrm>
          <a:off x="1698617" y="2342169"/>
          <a:ext cx="8816982" cy="1470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45" tIns="155645" rIns="155645" bIns="155645" numCol="1" spcCol="1270" anchor="ctr" anchorCtr="0">
          <a:noAutofit/>
        </a:bodyPr>
        <a:lstStyle/>
        <a:p>
          <a:pPr lvl="0" algn="l" defTabSz="977900">
            <a:lnSpc>
              <a:spcPct val="90000"/>
            </a:lnSpc>
            <a:spcBef>
              <a:spcPct val="0"/>
            </a:spcBef>
            <a:spcAft>
              <a:spcPct val="35000"/>
            </a:spcAft>
          </a:pPr>
          <a:r>
            <a:rPr lang="en-US" sz="2200" kern="1200" dirty="0"/>
            <a:t>Establishing a clear and transparent process fosters </a:t>
          </a:r>
          <a:r>
            <a:rPr lang="en-US" sz="2200" b="1" kern="1200" dirty="0">
              <a:solidFill>
                <a:srgbClr val="0070C0"/>
              </a:solidFill>
            </a:rPr>
            <a:t>trust</a:t>
          </a:r>
          <a:r>
            <a:rPr lang="en-US" sz="2200" kern="1200" dirty="0"/>
            <a:t> and </a:t>
          </a:r>
          <a:r>
            <a:rPr lang="en-US" sz="2200" b="1" kern="1200" dirty="0">
              <a:solidFill>
                <a:srgbClr val="0070C0"/>
              </a:solidFill>
            </a:rPr>
            <a:t>accountability</a:t>
          </a:r>
          <a:r>
            <a:rPr lang="en-US" sz="2200" kern="1200" dirty="0"/>
            <a:t>, ensuring that  everyone involved in providing care to uninsured patients understands their roles and responsibilities.</a:t>
          </a:r>
        </a:p>
      </dsp:txBody>
      <dsp:txXfrm>
        <a:off x="1698617" y="2342169"/>
        <a:ext cx="8816982" cy="1470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40090-00BC-4324-9C16-C851135865D6}">
      <dsp:nvSpPr>
        <dsp:cNvPr id="0" name=""/>
        <dsp:cNvSpPr/>
      </dsp:nvSpPr>
      <dsp:spPr>
        <a:xfrm>
          <a:off x="0" y="867549"/>
          <a:ext cx="6651253" cy="16016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31E18-8B61-48A7-9C89-1DEBB8E3534B}">
      <dsp:nvSpPr>
        <dsp:cNvPr id="0" name=""/>
        <dsp:cNvSpPr/>
      </dsp:nvSpPr>
      <dsp:spPr>
        <a:xfrm>
          <a:off x="484492" y="1227915"/>
          <a:ext cx="880896" cy="880896"/>
        </a:xfrm>
        <a:prstGeom prst="rect">
          <a:avLst/>
        </a:prstGeom>
        <a:blipFill>
          <a:blip xmlns:r="http://schemas.openxmlformats.org/officeDocument/2006/relationships" r:embed="rId1">
            <a:extLst>
              <a:ext uri="{96DAC541-7B7A-43D3-8B79-37D633B846F1}">
                <asvg:svgBlip xmlns=""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21F40-A895-411C-9257-EC760412874B}">
      <dsp:nvSpPr>
        <dsp:cNvPr id="0" name=""/>
        <dsp:cNvSpPr/>
      </dsp:nvSpPr>
      <dsp:spPr>
        <a:xfrm>
          <a:off x="1849881" y="867549"/>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lvl="0" algn="l" defTabSz="1066800">
            <a:lnSpc>
              <a:spcPct val="90000"/>
            </a:lnSpc>
            <a:spcBef>
              <a:spcPct val="0"/>
            </a:spcBef>
            <a:spcAft>
              <a:spcPct val="35000"/>
            </a:spcAft>
          </a:pPr>
          <a:r>
            <a:rPr lang="en-US" sz="2400" kern="1200"/>
            <a:t>Broader debates concerning Ontario and/or Canada’s overall approach to providing care for uninsured patients </a:t>
          </a:r>
        </a:p>
      </dsp:txBody>
      <dsp:txXfrm>
        <a:off x="1849881" y="867549"/>
        <a:ext cx="4801371" cy="1601629"/>
      </dsp:txXfrm>
    </dsp:sp>
    <dsp:sp modelId="{A2D66E26-8582-44FF-B3A4-19E200D64C72}">
      <dsp:nvSpPr>
        <dsp:cNvPr id="0" name=""/>
        <dsp:cNvSpPr/>
      </dsp:nvSpPr>
      <dsp:spPr>
        <a:xfrm>
          <a:off x="0" y="2869585"/>
          <a:ext cx="6651253" cy="16016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94469-2BB5-4A69-8E58-CBBCC179A69F}">
      <dsp:nvSpPr>
        <dsp:cNvPr id="0" name=""/>
        <dsp:cNvSpPr/>
      </dsp:nvSpPr>
      <dsp:spPr>
        <a:xfrm>
          <a:off x="512558" y="3242478"/>
          <a:ext cx="880896" cy="880896"/>
        </a:xfrm>
        <a:prstGeom prst="rect">
          <a:avLst/>
        </a:prstGeom>
        <a:blipFill>
          <a:blip xmlns:r="http://schemas.openxmlformats.org/officeDocument/2006/relationships" r:embed="rId3">
            <a:extLst>
              <a:ext uri="{96DAC541-7B7A-43D3-8B79-37D633B846F1}">
                <asvg:svgBlip xmlns=""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499C01-E854-4A59-9C7A-015E39CAD7F1}">
      <dsp:nvSpPr>
        <dsp:cNvPr id="0" name=""/>
        <dsp:cNvSpPr/>
      </dsp:nvSpPr>
      <dsp:spPr>
        <a:xfrm>
          <a:off x="1849881" y="2869585"/>
          <a:ext cx="4801371" cy="1601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506" tIns="169506" rIns="169506" bIns="169506" numCol="1" spcCol="1270" anchor="ctr" anchorCtr="0">
          <a:noAutofit/>
        </a:bodyPr>
        <a:lstStyle/>
        <a:p>
          <a:pPr lvl="0" algn="l" defTabSz="1066800">
            <a:lnSpc>
              <a:spcPct val="90000"/>
            </a:lnSpc>
            <a:spcBef>
              <a:spcPct val="0"/>
            </a:spcBef>
            <a:spcAft>
              <a:spcPct val="35000"/>
            </a:spcAft>
          </a:pPr>
          <a:r>
            <a:rPr lang="en-US" sz="2400" kern="1200"/>
            <a:t>Global justice questions or international policy issues related to healthcare access </a:t>
          </a:r>
        </a:p>
      </dsp:txBody>
      <dsp:txXfrm>
        <a:off x="1849881" y="2869585"/>
        <a:ext cx="4801371" cy="16016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C0D0E-3D59-4736-950C-27220F35C469}">
      <dsp:nvSpPr>
        <dsp:cNvPr id="0" name=""/>
        <dsp:cNvSpPr/>
      </dsp:nvSpPr>
      <dsp:spPr>
        <a:xfrm>
          <a:off x="0" y="309068"/>
          <a:ext cx="10515600" cy="963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Be physically in Ontario for 153 days in any 12‑month period</a:t>
          </a:r>
        </a:p>
        <a:p>
          <a:pPr marL="171450" lvl="1" indent="-171450" algn="l" defTabSz="755650">
            <a:lnSpc>
              <a:spcPct val="90000"/>
            </a:lnSpc>
            <a:spcBef>
              <a:spcPct val="0"/>
            </a:spcBef>
            <a:spcAft>
              <a:spcPct val="15000"/>
            </a:spcAft>
            <a:buChar char="••"/>
          </a:pPr>
          <a:r>
            <a:rPr lang="en-US" sz="1700" kern="1200" dirty="0"/>
            <a:t>Make Ontario one’s primary residence</a:t>
          </a:r>
        </a:p>
      </dsp:txBody>
      <dsp:txXfrm>
        <a:off x="0" y="309068"/>
        <a:ext cx="10515600" cy="963900"/>
      </dsp:txXfrm>
    </dsp:sp>
    <dsp:sp modelId="{E602423F-CB65-443F-A43F-A42598C3A0F4}">
      <dsp:nvSpPr>
        <dsp:cNvPr id="0" name=""/>
        <dsp:cNvSpPr/>
      </dsp:nvSpPr>
      <dsp:spPr>
        <a:xfrm>
          <a:off x="525780" y="58148"/>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755650">
            <a:lnSpc>
              <a:spcPct val="90000"/>
            </a:lnSpc>
            <a:spcBef>
              <a:spcPct val="0"/>
            </a:spcBef>
            <a:spcAft>
              <a:spcPct val="35000"/>
            </a:spcAft>
          </a:pPr>
          <a:r>
            <a:rPr lang="en-US" sz="1700" b="1" kern="1200" dirty="0"/>
            <a:t>To qualify for OHIP, one must meet these minimum qualifications: </a:t>
          </a:r>
        </a:p>
      </dsp:txBody>
      <dsp:txXfrm>
        <a:off x="550278" y="82646"/>
        <a:ext cx="7311924" cy="452844"/>
      </dsp:txXfrm>
    </dsp:sp>
    <dsp:sp modelId="{C5CFBF1B-8ACE-46BC-93E1-A00E8FEF4221}">
      <dsp:nvSpPr>
        <dsp:cNvPr id="0" name=""/>
        <dsp:cNvSpPr/>
      </dsp:nvSpPr>
      <dsp:spPr>
        <a:xfrm>
          <a:off x="0" y="1615688"/>
          <a:ext cx="10515600" cy="2677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Be a </a:t>
          </a:r>
          <a:r>
            <a:rPr lang="en-US" sz="1700" b="1" kern="1200" dirty="0"/>
            <a:t>Canadian Citizen</a:t>
          </a:r>
          <a:r>
            <a:rPr lang="en-US" sz="1700" kern="1200" dirty="0"/>
            <a:t>/ </a:t>
          </a:r>
          <a:r>
            <a:rPr lang="en-US" sz="1700" b="1" kern="1200" dirty="0"/>
            <a:t>Indigenous Person</a:t>
          </a:r>
          <a:r>
            <a:rPr lang="en-US" sz="1700" kern="1200" dirty="0"/>
            <a:t>/ </a:t>
          </a:r>
          <a:r>
            <a:rPr lang="en-US" sz="1700" b="1" kern="1200" dirty="0"/>
            <a:t>Permanent Resident</a:t>
          </a:r>
        </a:p>
        <a:p>
          <a:pPr marL="171450" lvl="1" indent="-171450" algn="l" defTabSz="755650">
            <a:lnSpc>
              <a:spcPct val="90000"/>
            </a:lnSpc>
            <a:spcBef>
              <a:spcPct val="0"/>
            </a:spcBef>
            <a:spcAft>
              <a:spcPct val="15000"/>
            </a:spcAft>
            <a:buChar char="••"/>
          </a:pPr>
          <a:r>
            <a:rPr lang="en-US" sz="1700" kern="1200"/>
            <a:t>Have applied for permanent residence in Canada and received confirmation of  application</a:t>
          </a:r>
        </a:p>
        <a:p>
          <a:pPr marL="171450" lvl="1" indent="-171450" algn="l" defTabSz="755650">
            <a:lnSpc>
              <a:spcPct val="90000"/>
            </a:lnSpc>
            <a:spcBef>
              <a:spcPct val="0"/>
            </a:spcBef>
            <a:spcAft>
              <a:spcPct val="15000"/>
            </a:spcAft>
            <a:buChar char="••"/>
          </a:pPr>
          <a:r>
            <a:rPr lang="en-US" sz="1700" kern="1200" dirty="0"/>
            <a:t>Be in Ontario on a </a:t>
          </a:r>
          <a:r>
            <a:rPr lang="en-US" sz="1700" b="1" kern="1200" dirty="0"/>
            <a:t>valid work permit and are working full-time in Ontario</a:t>
          </a:r>
          <a:r>
            <a:rPr lang="en-US" sz="1700" kern="1200" dirty="0"/>
            <a:t>, for an Ontario employer</a:t>
          </a:r>
        </a:p>
        <a:p>
          <a:pPr marL="171450" lvl="1" indent="-171450" algn="l" defTabSz="755650">
            <a:lnSpc>
              <a:spcPct val="90000"/>
            </a:lnSpc>
            <a:spcBef>
              <a:spcPct val="0"/>
            </a:spcBef>
            <a:spcAft>
              <a:spcPct val="15000"/>
            </a:spcAft>
            <a:buChar char="••"/>
          </a:pPr>
          <a:r>
            <a:rPr lang="en-US" sz="1700" kern="1200" dirty="0"/>
            <a:t>Be a</a:t>
          </a:r>
          <a:r>
            <a:rPr lang="en-US" sz="1700" b="1" kern="1200" dirty="0"/>
            <a:t> convention refugee</a:t>
          </a:r>
          <a:r>
            <a:rPr lang="en-US" sz="1700" kern="1200" dirty="0"/>
            <a:t> or other protected person as defined by Immigration and Refugee Board of Canada</a:t>
          </a:r>
        </a:p>
        <a:p>
          <a:pPr marL="171450" lvl="1" indent="-171450" algn="l" defTabSz="755650">
            <a:lnSpc>
              <a:spcPct val="90000"/>
            </a:lnSpc>
            <a:spcBef>
              <a:spcPct val="0"/>
            </a:spcBef>
            <a:spcAft>
              <a:spcPct val="15000"/>
            </a:spcAft>
            <a:buChar char="••"/>
          </a:pPr>
          <a:r>
            <a:rPr lang="en-US" sz="1700" kern="1200" dirty="0"/>
            <a:t>Have a </a:t>
          </a:r>
          <a:r>
            <a:rPr lang="en-US" sz="1700" b="1" kern="1200" dirty="0"/>
            <a:t>Temporary Resident Permit</a:t>
          </a:r>
        </a:p>
        <a:p>
          <a:pPr marL="171450" lvl="1" indent="-171450" algn="l" defTabSz="755650">
            <a:lnSpc>
              <a:spcPct val="90000"/>
            </a:lnSpc>
            <a:spcBef>
              <a:spcPct val="0"/>
            </a:spcBef>
            <a:spcAft>
              <a:spcPct val="15000"/>
            </a:spcAft>
            <a:buChar char="••"/>
          </a:pPr>
          <a:r>
            <a:rPr lang="en-US" sz="1700" kern="1200" dirty="0"/>
            <a:t>Be a </a:t>
          </a:r>
          <a:r>
            <a:rPr lang="en-US" sz="1700" b="1" kern="1200" dirty="0"/>
            <a:t>clergy member </a:t>
          </a:r>
          <a:r>
            <a:rPr lang="en-US" sz="1700" kern="1200" dirty="0"/>
            <a:t>who can legally stay in Canada and will be ministering full time in Ontario for at least 6 months</a:t>
          </a:r>
        </a:p>
      </dsp:txBody>
      <dsp:txXfrm>
        <a:off x="0" y="1615688"/>
        <a:ext cx="10515600" cy="2677500"/>
      </dsp:txXfrm>
    </dsp:sp>
    <dsp:sp modelId="{7C52B4AE-C4D2-4B3F-8395-EC231F08FF69}">
      <dsp:nvSpPr>
        <dsp:cNvPr id="0" name=""/>
        <dsp:cNvSpPr/>
      </dsp:nvSpPr>
      <dsp:spPr>
        <a:xfrm>
          <a:off x="525780" y="1364769"/>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lvl="0" algn="l" defTabSz="711200">
            <a:lnSpc>
              <a:spcPct val="90000"/>
            </a:lnSpc>
            <a:spcBef>
              <a:spcPct val="0"/>
            </a:spcBef>
            <a:spcAft>
              <a:spcPct val="35000"/>
            </a:spcAft>
          </a:pPr>
          <a:r>
            <a:rPr lang="en-US" sz="1600" b="1" kern="1200" dirty="0"/>
            <a:t>One must also meet at least 1 of the following additional requirements</a:t>
          </a:r>
          <a:r>
            <a:rPr lang="en-US" sz="1600" kern="1200" dirty="0"/>
            <a:t>:</a:t>
          </a:r>
        </a:p>
      </dsp:txBody>
      <dsp:txXfrm>
        <a:off x="550278" y="1389267"/>
        <a:ext cx="731192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0F980-6EE3-4668-B8E0-EE645478C23C}">
      <dsp:nvSpPr>
        <dsp:cNvPr id="0" name=""/>
        <dsp:cNvSpPr/>
      </dsp:nvSpPr>
      <dsp:spPr>
        <a:xfrm rot="5400000">
          <a:off x="2024237" y="392698"/>
          <a:ext cx="3446637" cy="3527111"/>
        </a:xfrm>
        <a:prstGeom prst="round2SameRect">
          <a:avLst/>
        </a:prstGeom>
        <a:solidFill>
          <a:schemeClr val="dk2">
            <a:alpha val="90000"/>
            <a:tint val="40000"/>
            <a:hueOff val="0"/>
            <a:satOff val="0"/>
            <a:lumOff val="0"/>
            <a:alphaOff val="0"/>
          </a:schemeClr>
        </a:solidFill>
        <a:ln w="1905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 Patient Needs</a:t>
          </a:r>
        </a:p>
        <a:p>
          <a:pPr marL="171450" lvl="1" indent="-171450" algn="l" defTabSz="711200">
            <a:lnSpc>
              <a:spcPct val="90000"/>
            </a:lnSpc>
            <a:spcBef>
              <a:spcPct val="0"/>
            </a:spcBef>
            <a:spcAft>
              <a:spcPct val="15000"/>
            </a:spcAft>
            <a:buFont typeface="Wingdings" panose="05000000000000000000" pitchFamily="2" charset="2"/>
            <a:buChar char="••"/>
          </a:pPr>
          <a:endParaRPr lang="en-US" sz="1600" b="1"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 Professional Obligations </a:t>
          </a:r>
        </a:p>
        <a:p>
          <a:pPr marL="342900" lvl="2" indent="-171450" algn="l" defTabSz="711200">
            <a:lnSpc>
              <a:spcPct val="90000"/>
            </a:lnSpc>
            <a:spcBef>
              <a:spcPct val="0"/>
            </a:spcBef>
            <a:spcAft>
              <a:spcPct val="15000"/>
            </a:spcAft>
            <a:buChar char="••"/>
          </a:pPr>
          <a:r>
            <a:rPr lang="en-US" sz="1600" kern="1200" dirty="0"/>
            <a:t>Duty to care</a:t>
          </a:r>
        </a:p>
        <a:p>
          <a:pPr marL="342900" lvl="2" indent="-171450" algn="l" defTabSz="711200">
            <a:lnSpc>
              <a:spcPct val="90000"/>
            </a:lnSpc>
            <a:spcBef>
              <a:spcPct val="0"/>
            </a:spcBef>
            <a:spcAft>
              <a:spcPct val="15000"/>
            </a:spcAft>
            <a:buChar char="••"/>
          </a:pPr>
          <a:r>
            <a:rPr lang="en-US" sz="1600" kern="1200" dirty="0"/>
            <a:t>Duty to provide benefit and reduce harm</a:t>
          </a:r>
        </a:p>
        <a:p>
          <a:pPr marL="342900" lvl="2"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 Organizational Interests and</a:t>
          </a:r>
        </a:p>
        <a:p>
          <a:pPr marL="171450" lvl="1" indent="-171450" algn="l" defTabSz="711200">
            <a:lnSpc>
              <a:spcPct val="90000"/>
            </a:lnSpc>
            <a:spcBef>
              <a:spcPct val="0"/>
            </a:spcBef>
            <a:spcAft>
              <a:spcPct val="15000"/>
            </a:spcAft>
            <a:buFont typeface="Wingdings" panose="05000000000000000000" pitchFamily="2" charset="2"/>
            <a:buChar char="••"/>
          </a:pPr>
          <a:r>
            <a:rPr lang="en-US" sz="1600" b="1" kern="1200" dirty="0"/>
            <a:t>     Needs</a:t>
          </a:r>
        </a:p>
        <a:p>
          <a:pPr marL="342900" lvl="2" indent="-171450" algn="l" defTabSz="711200">
            <a:lnSpc>
              <a:spcPct val="90000"/>
            </a:lnSpc>
            <a:spcBef>
              <a:spcPct val="0"/>
            </a:spcBef>
            <a:spcAft>
              <a:spcPct val="15000"/>
            </a:spcAft>
            <a:buChar char="••"/>
          </a:pPr>
          <a:r>
            <a:rPr lang="en-US" sz="1600" kern="1200" dirty="0"/>
            <a:t>Limiting uncompensated care costs, strain on limited staff and clinical resources</a:t>
          </a:r>
        </a:p>
        <a:p>
          <a:pPr marL="342900" lvl="2" indent="-171450" algn="l" defTabSz="711200">
            <a:lnSpc>
              <a:spcPct val="90000"/>
            </a:lnSpc>
            <a:spcBef>
              <a:spcPct val="0"/>
            </a:spcBef>
            <a:spcAft>
              <a:spcPct val="15000"/>
            </a:spcAft>
            <a:buChar char="••"/>
          </a:pPr>
          <a:r>
            <a:rPr lang="en-US" sz="1600" kern="1200" dirty="0"/>
            <a:t>Fair prioritization of care</a:t>
          </a:r>
        </a:p>
      </dsp:txBody>
      <dsp:txXfrm rot="-5400000">
        <a:off x="1984001" y="601186"/>
        <a:ext cx="3358860" cy="3110135"/>
      </dsp:txXfrm>
    </dsp:sp>
    <dsp:sp modelId="{D7EC1C65-5356-48A6-AADF-B210F375D554}">
      <dsp:nvSpPr>
        <dsp:cNvPr id="0" name=""/>
        <dsp:cNvSpPr/>
      </dsp:nvSpPr>
      <dsp:spPr>
        <a:xfrm>
          <a:off x="0" y="2105"/>
          <a:ext cx="1984000" cy="430829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b="1" kern="1200" dirty="0"/>
            <a:t>COMPETING</a:t>
          </a:r>
        </a:p>
        <a:p>
          <a:pPr lvl="0" algn="ctr" defTabSz="933450">
            <a:lnSpc>
              <a:spcPct val="90000"/>
            </a:lnSpc>
            <a:spcBef>
              <a:spcPct val="0"/>
            </a:spcBef>
            <a:spcAft>
              <a:spcPct val="35000"/>
            </a:spcAft>
          </a:pPr>
          <a:r>
            <a:rPr lang="en-US" sz="2100" b="1" kern="1200" dirty="0"/>
            <a:t>INTERESTS</a:t>
          </a:r>
        </a:p>
      </dsp:txBody>
      <dsp:txXfrm>
        <a:off x="96851" y="98956"/>
        <a:ext cx="1790298" cy="4114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33CBC-5757-4E7E-A64D-C0F4E162AB40}">
      <dsp:nvSpPr>
        <dsp:cNvPr id="0" name=""/>
        <dsp:cNvSpPr/>
      </dsp:nvSpPr>
      <dsp:spPr>
        <a:xfrm>
          <a:off x="0" y="2626263"/>
          <a:ext cx="10515600" cy="1723112"/>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If patient meets above criteria, the Uninsured Patient Decision Panel (UPDP) will be convened to determine if care can and should be provided, based on criteria:</a:t>
          </a:r>
        </a:p>
      </dsp:txBody>
      <dsp:txXfrm>
        <a:off x="0" y="2626263"/>
        <a:ext cx="10515600" cy="930480"/>
      </dsp:txXfrm>
    </dsp:sp>
    <dsp:sp modelId="{35F9F04E-E6B2-4460-BC10-4EE5DAE04B00}">
      <dsp:nvSpPr>
        <dsp:cNvPr id="0" name=""/>
        <dsp:cNvSpPr/>
      </dsp:nvSpPr>
      <dsp:spPr>
        <a:xfrm>
          <a:off x="5134" y="3522281"/>
          <a:ext cx="3501776" cy="79263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0" kern="1200" dirty="0"/>
            <a:t>Medical need of patient</a:t>
          </a:r>
        </a:p>
      </dsp:txBody>
      <dsp:txXfrm>
        <a:off x="5134" y="3522281"/>
        <a:ext cx="3501776" cy="792631"/>
      </dsp:txXfrm>
    </dsp:sp>
    <dsp:sp modelId="{87FF9D2C-DF47-442F-94E9-F0C5A2F1EBD6}">
      <dsp:nvSpPr>
        <dsp:cNvPr id="0" name=""/>
        <dsp:cNvSpPr/>
      </dsp:nvSpPr>
      <dsp:spPr>
        <a:xfrm>
          <a:off x="3506911" y="3522281"/>
          <a:ext cx="3501776" cy="79263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0" kern="1200" dirty="0"/>
            <a:t>Organizational</a:t>
          </a:r>
          <a:r>
            <a:rPr lang="en-US" sz="1800" b="0" kern="1200" baseline="0" dirty="0"/>
            <a:t> Stewardship</a:t>
          </a:r>
          <a:endParaRPr lang="en-US" sz="1800" b="0" i="0" u="none" strike="noStrike" kern="1200" baseline="0" dirty="0">
            <a:latin typeface="+mn-lt"/>
            <a:ea typeface="+mn-ea"/>
            <a:cs typeface="+mn-cs"/>
          </a:endParaRPr>
        </a:p>
      </dsp:txBody>
      <dsp:txXfrm>
        <a:off x="3506911" y="3522281"/>
        <a:ext cx="3501776" cy="792631"/>
      </dsp:txXfrm>
    </dsp:sp>
    <dsp:sp modelId="{6DDBD06D-9725-4A51-8DE0-D664B64E5BAF}">
      <dsp:nvSpPr>
        <dsp:cNvPr id="0" name=""/>
        <dsp:cNvSpPr/>
      </dsp:nvSpPr>
      <dsp:spPr>
        <a:xfrm>
          <a:off x="7008688" y="3522281"/>
          <a:ext cx="3501776" cy="79263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US" sz="1800" b="0" kern="1200" dirty="0"/>
            <a:t>Availability or</a:t>
          </a:r>
          <a:r>
            <a:rPr lang="en-US" sz="1800" b="0" kern="1200" baseline="0" dirty="0"/>
            <a:t> access to treatment in country of origin</a:t>
          </a:r>
          <a:endParaRPr lang="en-US" sz="1800" b="0" i="0" u="none" strike="noStrike" kern="1200" baseline="0" dirty="0">
            <a:latin typeface="+mn-lt"/>
            <a:ea typeface="+mn-ea"/>
            <a:cs typeface="+mn-cs"/>
          </a:endParaRPr>
        </a:p>
      </dsp:txBody>
      <dsp:txXfrm>
        <a:off x="7008688" y="3522281"/>
        <a:ext cx="3501776" cy="792631"/>
      </dsp:txXfrm>
    </dsp:sp>
    <dsp:sp modelId="{393861BF-3044-430D-8233-23F2B3B0664C}">
      <dsp:nvSpPr>
        <dsp:cNvPr id="0" name=""/>
        <dsp:cNvSpPr/>
      </dsp:nvSpPr>
      <dsp:spPr>
        <a:xfrm rot="10800000">
          <a:off x="0" y="1962"/>
          <a:ext cx="10515600" cy="2650147"/>
        </a:xfrm>
        <a:prstGeom prst="upArrowCallou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If care required is </a:t>
          </a:r>
          <a:r>
            <a:rPr lang="en-US" sz="2200" b="1" u="sng" kern="1200" dirty="0"/>
            <a:t>non-urgent</a:t>
          </a:r>
          <a:r>
            <a:rPr lang="en-US" sz="2200" kern="1200" dirty="0"/>
            <a:t>, the following </a:t>
          </a:r>
          <a:r>
            <a:rPr lang="en-US" sz="2200" b="1" kern="1200" dirty="0"/>
            <a:t>humanitarian criteria </a:t>
          </a:r>
          <a:r>
            <a:rPr lang="en-US" sz="2200" b="0" kern="1200" dirty="0"/>
            <a:t>must be met:</a:t>
          </a:r>
          <a:endParaRPr lang="en-US" sz="2200" kern="1200" dirty="0"/>
        </a:p>
      </dsp:txBody>
      <dsp:txXfrm rot="-10800000">
        <a:off x="0" y="1962"/>
        <a:ext cx="10515600" cy="930201"/>
      </dsp:txXfrm>
    </dsp:sp>
    <dsp:sp modelId="{C7E206A1-38D7-4C18-8368-FBF795F7C52F}">
      <dsp:nvSpPr>
        <dsp:cNvPr id="0" name=""/>
        <dsp:cNvSpPr/>
      </dsp:nvSpPr>
      <dsp:spPr>
        <a:xfrm>
          <a:off x="5134" y="932163"/>
          <a:ext cx="3501776" cy="79239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US" sz="1800" kern="1200" dirty="0"/>
            <a:t>Medical inability to return to home country</a:t>
          </a:r>
        </a:p>
      </dsp:txBody>
      <dsp:txXfrm>
        <a:off x="5134" y="932163"/>
        <a:ext cx="3501776" cy="792394"/>
      </dsp:txXfrm>
    </dsp:sp>
    <dsp:sp modelId="{0BA36022-B9CE-49CF-8E4E-05D55A793928}">
      <dsp:nvSpPr>
        <dsp:cNvPr id="0" name=""/>
        <dsp:cNvSpPr/>
      </dsp:nvSpPr>
      <dsp:spPr>
        <a:xfrm>
          <a:off x="3506911" y="932163"/>
          <a:ext cx="3501776" cy="79239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pPr>
          <a:r>
            <a:rPr lang="en-US" sz="1800" kern="1200" dirty="0"/>
            <a:t>MRP judges that required care is not reasonably available in patients’ home country</a:t>
          </a:r>
        </a:p>
      </dsp:txBody>
      <dsp:txXfrm>
        <a:off x="3506911" y="932163"/>
        <a:ext cx="3501776" cy="792394"/>
      </dsp:txXfrm>
    </dsp:sp>
    <dsp:sp modelId="{1FFD360C-8ACA-48E5-B89B-5A4FC8596D60}">
      <dsp:nvSpPr>
        <dsp:cNvPr id="0" name=""/>
        <dsp:cNvSpPr/>
      </dsp:nvSpPr>
      <dsp:spPr>
        <a:xfrm>
          <a:off x="7008688" y="932163"/>
          <a:ext cx="3501776" cy="792394"/>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l" defTabSz="800100">
            <a:lnSpc>
              <a:spcPct val="90000"/>
            </a:lnSpc>
            <a:spcBef>
              <a:spcPct val="0"/>
            </a:spcBef>
            <a:spcAft>
              <a:spcPct val="35000"/>
            </a:spcAft>
            <a:buFont typeface="Arial" panose="020B0604020202020204" pitchFamily="34" charset="0"/>
            <a:buChar char="•"/>
          </a:pPr>
          <a:r>
            <a:rPr lang="en-US" sz="1800" kern="1200" dirty="0"/>
            <a:t>The patient has close connection to Canada </a:t>
          </a:r>
        </a:p>
      </dsp:txBody>
      <dsp:txXfrm>
        <a:off x="7008688" y="932163"/>
        <a:ext cx="3501776" cy="792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A7BF-165D-4779-A9D8-AF74D03B42A2}">
      <dsp:nvSpPr>
        <dsp:cNvPr id="0" name=""/>
        <dsp:cNvSpPr/>
      </dsp:nvSpPr>
      <dsp:spPr>
        <a:xfrm>
          <a:off x="0" y="988879"/>
          <a:ext cx="6666833" cy="7956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Did Not Address Payment</a:t>
          </a:r>
        </a:p>
      </dsp:txBody>
      <dsp:txXfrm>
        <a:off x="38838" y="1027717"/>
        <a:ext cx="6589157" cy="717924"/>
      </dsp:txXfrm>
    </dsp:sp>
    <dsp:sp modelId="{74918BD3-3884-4ABC-B7B3-1824FD35A464}">
      <dsp:nvSpPr>
        <dsp:cNvPr id="0" name=""/>
        <dsp:cNvSpPr/>
      </dsp:nvSpPr>
      <dsp:spPr>
        <a:xfrm>
          <a:off x="0" y="1882400"/>
          <a:ext cx="6666833" cy="795600"/>
        </a:xfrm>
        <a:prstGeom prst="roundRect">
          <a:avLst/>
        </a:prstGeom>
        <a:gradFill rotWithShape="0">
          <a:gsLst>
            <a:gs pos="0">
              <a:schemeClr val="accent5">
                <a:hueOff val="-3327248"/>
                <a:satOff val="-5151"/>
                <a:lumOff val="0"/>
                <a:alphaOff val="0"/>
                <a:satMod val="103000"/>
                <a:lumMod val="102000"/>
                <a:tint val="94000"/>
              </a:schemeClr>
            </a:gs>
            <a:gs pos="50000">
              <a:schemeClr val="accent5">
                <a:hueOff val="-3327248"/>
                <a:satOff val="-5151"/>
                <a:lumOff val="0"/>
                <a:alphaOff val="0"/>
                <a:satMod val="110000"/>
                <a:lumMod val="100000"/>
                <a:shade val="100000"/>
              </a:schemeClr>
            </a:gs>
            <a:gs pos="100000">
              <a:schemeClr val="accent5">
                <a:hueOff val="-3327248"/>
                <a:satOff val="-5151"/>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Lack of Standard Procedure</a:t>
          </a:r>
        </a:p>
      </dsp:txBody>
      <dsp:txXfrm>
        <a:off x="38838" y="1921238"/>
        <a:ext cx="6589157" cy="717924"/>
      </dsp:txXfrm>
    </dsp:sp>
    <dsp:sp modelId="{B482D4EF-0BD4-4AE3-A2AD-234E3F58E0FD}">
      <dsp:nvSpPr>
        <dsp:cNvPr id="0" name=""/>
        <dsp:cNvSpPr/>
      </dsp:nvSpPr>
      <dsp:spPr>
        <a:xfrm>
          <a:off x="0" y="2775920"/>
          <a:ext cx="6666833" cy="795600"/>
        </a:xfrm>
        <a:prstGeom prst="roundRect">
          <a:avLst/>
        </a:prstGeom>
        <a:gradFill rotWithShape="0">
          <a:gsLst>
            <a:gs pos="0">
              <a:schemeClr val="accent5">
                <a:hueOff val="-6654497"/>
                <a:satOff val="-10303"/>
                <a:lumOff val="0"/>
                <a:alphaOff val="0"/>
                <a:satMod val="103000"/>
                <a:lumMod val="102000"/>
                <a:tint val="94000"/>
              </a:schemeClr>
            </a:gs>
            <a:gs pos="50000">
              <a:schemeClr val="accent5">
                <a:hueOff val="-6654497"/>
                <a:satOff val="-10303"/>
                <a:lumOff val="0"/>
                <a:alphaOff val="0"/>
                <a:satMod val="110000"/>
                <a:lumMod val="100000"/>
                <a:shade val="100000"/>
              </a:schemeClr>
            </a:gs>
            <a:gs pos="100000">
              <a:schemeClr val="accent5">
                <a:hueOff val="-6654497"/>
                <a:satOff val="-10303"/>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Lack of Role Clarity</a:t>
          </a:r>
        </a:p>
      </dsp:txBody>
      <dsp:txXfrm>
        <a:off x="38838" y="2814758"/>
        <a:ext cx="6589157" cy="717924"/>
      </dsp:txXfrm>
    </dsp:sp>
    <dsp:sp modelId="{3B7934D4-03AF-4C05-8E4F-60B8082CB6A3}">
      <dsp:nvSpPr>
        <dsp:cNvPr id="0" name=""/>
        <dsp:cNvSpPr/>
      </dsp:nvSpPr>
      <dsp:spPr>
        <a:xfrm>
          <a:off x="0" y="3669440"/>
          <a:ext cx="6666833" cy="795600"/>
        </a:xfrm>
        <a:prstGeom prst="roundRect">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dirty="0"/>
            <a:t>Vague Decision-Making Process</a:t>
          </a:r>
        </a:p>
      </dsp:txBody>
      <dsp:txXfrm>
        <a:off x="38838" y="3708278"/>
        <a:ext cx="6589157" cy="7179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6D4A0-F118-42C6-BFB6-1E6F46789D17}">
      <dsp:nvSpPr>
        <dsp:cNvPr id="0" name=""/>
        <dsp:cNvSpPr/>
      </dsp:nvSpPr>
      <dsp:spPr>
        <a:xfrm>
          <a:off x="433971" y="1822909"/>
          <a:ext cx="938495" cy="9384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259804-A5F5-4740-8473-F254283344CE}">
      <dsp:nvSpPr>
        <dsp:cNvPr id="0" name=""/>
        <dsp:cNvSpPr/>
      </dsp:nvSpPr>
      <dsp:spPr>
        <a:xfrm>
          <a:off x="631055" y="2019993"/>
          <a:ext cx="544327" cy="5443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6E1F40-3DDF-4152-974B-BBC1F736477F}">
      <dsp:nvSpPr>
        <dsp:cNvPr id="0" name=""/>
        <dsp:cNvSpPr/>
      </dsp:nvSpPr>
      <dsp:spPr>
        <a:xfrm>
          <a:off x="1573573" y="1822909"/>
          <a:ext cx="2212168" cy="93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US" sz="2000" b="1" kern="1200" dirty="0">
              <a:solidFill>
                <a:schemeClr val="accent2">
                  <a:lumMod val="75000"/>
                </a:schemeClr>
              </a:solidFill>
            </a:rPr>
            <a:t>Establish a Clear Response Protocol: </a:t>
          </a:r>
          <a:r>
            <a:rPr lang="en-US" sz="2000" b="0" kern="1200" dirty="0">
              <a:solidFill>
                <a:schemeClr val="accent2">
                  <a:lumMod val="75000"/>
                </a:schemeClr>
              </a:solidFill>
            </a:rPr>
            <a:t>Standardize the process for evaluating and responding to requests for non-emergent uninsured care.</a:t>
          </a:r>
          <a:endParaRPr lang="en-US" sz="2000" b="1" kern="1200" dirty="0">
            <a:solidFill>
              <a:schemeClr val="accent2">
                <a:lumMod val="75000"/>
              </a:schemeClr>
            </a:solidFill>
          </a:endParaRPr>
        </a:p>
      </dsp:txBody>
      <dsp:txXfrm>
        <a:off x="1573573" y="1822909"/>
        <a:ext cx="2212168" cy="938495"/>
      </dsp:txXfrm>
    </dsp:sp>
    <dsp:sp modelId="{7E81ECA4-3321-4B42-877C-53598FF16CCD}">
      <dsp:nvSpPr>
        <dsp:cNvPr id="0" name=""/>
        <dsp:cNvSpPr/>
      </dsp:nvSpPr>
      <dsp:spPr>
        <a:xfrm>
          <a:off x="4171194" y="1822909"/>
          <a:ext cx="938495" cy="938495"/>
        </a:xfrm>
        <a:prstGeom prst="ellipse">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F981E0D1-1CF1-43E9-8259-147A0DD3604E}">
      <dsp:nvSpPr>
        <dsp:cNvPr id="0" name=""/>
        <dsp:cNvSpPr/>
      </dsp:nvSpPr>
      <dsp:spPr>
        <a:xfrm>
          <a:off x="4368279" y="2019993"/>
          <a:ext cx="544327" cy="5443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D436EC-C4EA-46F5-870E-A64A0805EC42}">
      <dsp:nvSpPr>
        <dsp:cNvPr id="0" name=""/>
        <dsp:cNvSpPr/>
      </dsp:nvSpPr>
      <dsp:spPr>
        <a:xfrm>
          <a:off x="5310796" y="1822909"/>
          <a:ext cx="2212168" cy="93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US" sz="2000" b="1" kern="1200" dirty="0">
              <a:solidFill>
                <a:schemeClr val="accent3">
                  <a:lumMod val="75000"/>
                </a:schemeClr>
              </a:solidFill>
            </a:rPr>
            <a:t>Formalize Decision-Making Criteria: </a:t>
          </a:r>
          <a:r>
            <a:rPr lang="en-US" sz="2000" b="0" kern="1200" dirty="0">
              <a:solidFill>
                <a:schemeClr val="accent3">
                  <a:lumMod val="75000"/>
                </a:schemeClr>
              </a:solidFill>
            </a:rPr>
            <a:t>Define a structured, transparent framework to ensure clinical and administrative decisions are consistent across the organization. </a:t>
          </a:r>
          <a:endParaRPr lang="en-US" sz="2000" b="1" kern="1200" dirty="0">
            <a:solidFill>
              <a:schemeClr val="accent3">
                <a:lumMod val="75000"/>
              </a:schemeClr>
            </a:solidFill>
          </a:endParaRPr>
        </a:p>
      </dsp:txBody>
      <dsp:txXfrm>
        <a:off x="5310796" y="1822909"/>
        <a:ext cx="2212168" cy="938495"/>
      </dsp:txXfrm>
    </dsp:sp>
    <dsp:sp modelId="{99B88982-BA8B-47CE-BFCB-AC23F625D62B}">
      <dsp:nvSpPr>
        <dsp:cNvPr id="0" name=""/>
        <dsp:cNvSpPr/>
      </dsp:nvSpPr>
      <dsp:spPr>
        <a:xfrm>
          <a:off x="7908418" y="1822909"/>
          <a:ext cx="938495" cy="9384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D3349B-5C85-482E-A356-93D4946FE85F}">
      <dsp:nvSpPr>
        <dsp:cNvPr id="0" name=""/>
        <dsp:cNvSpPr/>
      </dsp:nvSpPr>
      <dsp:spPr>
        <a:xfrm>
          <a:off x="8105502" y="2019993"/>
          <a:ext cx="544327" cy="5443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43CB9-F768-4E6D-B124-00ED21E1B892}">
      <dsp:nvSpPr>
        <dsp:cNvPr id="0" name=""/>
        <dsp:cNvSpPr/>
      </dsp:nvSpPr>
      <dsp:spPr>
        <a:xfrm>
          <a:off x="9048020" y="1822909"/>
          <a:ext cx="2212168" cy="93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US" sz="2000" b="1" kern="1200" dirty="0">
              <a:solidFill>
                <a:schemeClr val="accent4">
                  <a:lumMod val="75000"/>
                </a:schemeClr>
              </a:solidFill>
            </a:rPr>
            <a:t>Prioritize Quality Improvement: </a:t>
          </a:r>
          <a:r>
            <a:rPr lang="en-US" sz="2000" b="0" kern="1200" dirty="0">
              <a:solidFill>
                <a:schemeClr val="accent4">
                  <a:lumMod val="75000"/>
                </a:schemeClr>
              </a:solidFill>
            </a:rPr>
            <a:t>Identify systemic challenges to inform further review and service improvement. </a:t>
          </a:r>
          <a:r>
            <a:rPr lang="en-US" sz="2000" b="1" kern="1200" dirty="0">
              <a:solidFill>
                <a:schemeClr val="accent4">
                  <a:lumMod val="75000"/>
                </a:schemeClr>
              </a:solidFill>
            </a:rPr>
            <a:t> </a:t>
          </a:r>
        </a:p>
      </dsp:txBody>
      <dsp:txXfrm>
        <a:off x="9048020" y="1822909"/>
        <a:ext cx="2212168" cy="9384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7FF63-EB68-4A26-9214-62A6F9263980}">
      <dsp:nvSpPr>
        <dsp:cNvPr id="0" name=""/>
        <dsp:cNvSpPr/>
      </dsp:nvSpPr>
      <dsp:spPr>
        <a:xfrm>
          <a:off x="545866" y="400"/>
          <a:ext cx="1065832" cy="106583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670BF-AB2B-4649-9324-F860D183536B}">
      <dsp:nvSpPr>
        <dsp:cNvPr id="0" name=""/>
        <dsp:cNvSpPr/>
      </dsp:nvSpPr>
      <dsp:spPr>
        <a:xfrm>
          <a:off x="773011" y="227545"/>
          <a:ext cx="611542" cy="611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B07589-5DE9-4A15-89A7-04D62A1FFA93}">
      <dsp:nvSpPr>
        <dsp:cNvPr id="0" name=""/>
        <dsp:cNvSpPr/>
      </dsp:nvSpPr>
      <dsp:spPr>
        <a:xfrm>
          <a:off x="205150" y="1398213"/>
          <a:ext cx="1747265" cy="113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n-US" sz="2400" b="1" kern="1200" dirty="0"/>
            <a:t>Ability to pay</a:t>
          </a:r>
          <a:endParaRPr lang="en-US" sz="2400" kern="1200" dirty="0"/>
        </a:p>
      </dsp:txBody>
      <dsp:txXfrm>
        <a:off x="205150" y="1398213"/>
        <a:ext cx="1747265" cy="1135722"/>
      </dsp:txXfrm>
    </dsp:sp>
    <dsp:sp modelId="{3CF94F30-FB8A-4DCF-85F8-D205D380906D}">
      <dsp:nvSpPr>
        <dsp:cNvPr id="0" name=""/>
        <dsp:cNvSpPr/>
      </dsp:nvSpPr>
      <dsp:spPr>
        <a:xfrm>
          <a:off x="2598903" y="400"/>
          <a:ext cx="1065832" cy="1065832"/>
        </a:xfrm>
        <a:prstGeom prst="round2DiagRect">
          <a:avLst>
            <a:gd name="adj1" fmla="val 29727"/>
            <a:gd name="adj2" fmla="val 0"/>
          </a:avLst>
        </a:prstGeom>
        <a:solidFill>
          <a:schemeClr val="accent5">
            <a:hueOff val="-3327248"/>
            <a:satOff val="-5151"/>
            <a:lumOff val="0"/>
            <a:alphaOff val="0"/>
          </a:schemeClr>
        </a:solidFill>
        <a:ln>
          <a:noFill/>
        </a:ln>
        <a:effectLst/>
      </dsp:spPr>
      <dsp:style>
        <a:lnRef idx="0">
          <a:scrgbClr r="0" g="0" b="0"/>
        </a:lnRef>
        <a:fillRef idx="1">
          <a:scrgbClr r="0" g="0" b="0"/>
        </a:fillRef>
        <a:effectRef idx="0">
          <a:scrgbClr r="0" g="0" b="0"/>
        </a:effectRef>
        <a:fontRef idx="minor"/>
      </dsp:style>
    </dsp:sp>
    <dsp:sp modelId="{33C71D8C-DBAE-4C9E-8BF2-894F98C4A5A8}">
      <dsp:nvSpPr>
        <dsp:cNvPr id="0" name=""/>
        <dsp:cNvSpPr/>
      </dsp:nvSpPr>
      <dsp:spPr>
        <a:xfrm>
          <a:off x="2826048" y="227545"/>
          <a:ext cx="611542" cy="611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3FA91A1-E7F5-45BF-82F8-4B8738CA10CC}">
      <dsp:nvSpPr>
        <dsp:cNvPr id="0" name=""/>
        <dsp:cNvSpPr/>
      </dsp:nvSpPr>
      <dsp:spPr>
        <a:xfrm>
          <a:off x="2258187" y="1398213"/>
          <a:ext cx="1747265" cy="113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cap="all"/>
          </a:pPr>
          <a:r>
            <a:rPr lang="en-US" sz="2000" b="1" kern="1200" dirty="0"/>
            <a:t>Definition of community member</a:t>
          </a:r>
          <a:endParaRPr lang="en-US" sz="2000" kern="1200" dirty="0"/>
        </a:p>
      </dsp:txBody>
      <dsp:txXfrm>
        <a:off x="2258187" y="1398213"/>
        <a:ext cx="1747265" cy="1135722"/>
      </dsp:txXfrm>
    </dsp:sp>
    <dsp:sp modelId="{81EF562A-9328-4F77-8D46-F8AB741D9E16}">
      <dsp:nvSpPr>
        <dsp:cNvPr id="0" name=""/>
        <dsp:cNvSpPr/>
      </dsp:nvSpPr>
      <dsp:spPr>
        <a:xfrm>
          <a:off x="4622854" y="35892"/>
          <a:ext cx="1065832" cy="1065832"/>
        </a:xfrm>
        <a:prstGeom prst="round2DiagRect">
          <a:avLst>
            <a:gd name="adj1" fmla="val 29727"/>
            <a:gd name="adj2" fmla="val 0"/>
          </a:avLst>
        </a:prstGeom>
        <a:solidFill>
          <a:schemeClr val="accent5">
            <a:hueOff val="-6654497"/>
            <a:satOff val="-10303"/>
            <a:lumOff val="0"/>
            <a:alphaOff val="0"/>
          </a:schemeClr>
        </a:solidFill>
        <a:ln>
          <a:noFill/>
        </a:ln>
        <a:effectLst/>
      </dsp:spPr>
      <dsp:style>
        <a:lnRef idx="0">
          <a:scrgbClr r="0" g="0" b="0"/>
        </a:lnRef>
        <a:fillRef idx="1">
          <a:scrgbClr r="0" g="0" b="0"/>
        </a:fillRef>
        <a:effectRef idx="0">
          <a:scrgbClr r="0" g="0" b="0"/>
        </a:effectRef>
        <a:fontRef idx="minor"/>
      </dsp:style>
    </dsp:sp>
    <dsp:sp modelId="{806B521C-FA07-4AB6-A0D9-4A9959852321}">
      <dsp:nvSpPr>
        <dsp:cNvPr id="0" name=""/>
        <dsp:cNvSpPr/>
      </dsp:nvSpPr>
      <dsp:spPr>
        <a:xfrm>
          <a:off x="4879085" y="227545"/>
          <a:ext cx="611542" cy="611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D1D71C-364D-4446-8647-8A6D1B9945AB}">
      <dsp:nvSpPr>
        <dsp:cNvPr id="0" name=""/>
        <dsp:cNvSpPr/>
      </dsp:nvSpPr>
      <dsp:spPr>
        <a:xfrm>
          <a:off x="4311224" y="1398213"/>
          <a:ext cx="1747265" cy="113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n-US" sz="2400" b="1" kern="1200" dirty="0"/>
            <a:t>Logistics</a:t>
          </a:r>
          <a:endParaRPr lang="en-US" sz="2400" kern="1200" dirty="0"/>
        </a:p>
      </dsp:txBody>
      <dsp:txXfrm>
        <a:off x="4311224" y="1398213"/>
        <a:ext cx="1747265" cy="1135722"/>
      </dsp:txXfrm>
    </dsp:sp>
    <dsp:sp modelId="{42D2E1F1-BDC6-430C-81C2-0A526DF96EF8}">
      <dsp:nvSpPr>
        <dsp:cNvPr id="0" name=""/>
        <dsp:cNvSpPr/>
      </dsp:nvSpPr>
      <dsp:spPr>
        <a:xfrm>
          <a:off x="2598903" y="2970752"/>
          <a:ext cx="1065832" cy="1065832"/>
        </a:xfrm>
        <a:prstGeom prst="round2DiagRect">
          <a:avLst>
            <a:gd name="adj1" fmla="val 29727"/>
            <a:gd name="adj2" fmla="val 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dsp:style>
    </dsp:sp>
    <dsp:sp modelId="{8D947D3B-C705-4301-88F5-6146982EDF51}">
      <dsp:nvSpPr>
        <dsp:cNvPr id="0" name=""/>
        <dsp:cNvSpPr/>
      </dsp:nvSpPr>
      <dsp:spPr>
        <a:xfrm>
          <a:off x="2826048" y="3197896"/>
          <a:ext cx="611542" cy="6115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6A520F-3D17-4132-9281-916D30489D26}">
      <dsp:nvSpPr>
        <dsp:cNvPr id="0" name=""/>
        <dsp:cNvSpPr/>
      </dsp:nvSpPr>
      <dsp:spPr>
        <a:xfrm>
          <a:off x="2258187" y="4368564"/>
          <a:ext cx="1747265" cy="113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n-US" sz="2400" b="1" kern="1200" dirty="0"/>
            <a:t>Financial Impact</a:t>
          </a:r>
          <a:endParaRPr lang="en-US" sz="2400" kern="1200" dirty="0"/>
        </a:p>
      </dsp:txBody>
      <dsp:txXfrm>
        <a:off x="2258187" y="4368564"/>
        <a:ext cx="1747265" cy="11357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AED7E-EC14-4070-B511-C5B672C2614A}">
      <dsp:nvSpPr>
        <dsp:cNvPr id="0" name=""/>
        <dsp:cNvSpPr/>
      </dsp:nvSpPr>
      <dsp:spPr>
        <a:xfrm>
          <a:off x="0" y="0"/>
          <a:ext cx="11669485" cy="8977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FF58A7-3E2D-4883-BC0F-FF6E7386EC9F}">
      <dsp:nvSpPr>
        <dsp:cNvPr id="0" name=""/>
        <dsp:cNvSpPr/>
      </dsp:nvSpPr>
      <dsp:spPr>
        <a:xfrm>
          <a:off x="271570" y="206209"/>
          <a:ext cx="493765" cy="493765"/>
        </a:xfrm>
        <a:prstGeom prst="rect">
          <a:avLst/>
        </a:prstGeom>
        <a:blipFill>
          <a:blip xmlns:r="http://schemas.openxmlformats.org/officeDocument/2006/relationships" r:embed="rId1">
            <a:duotone>
              <a:prstClr val="black"/>
              <a:schemeClr val="accent2">
                <a:tint val="45000"/>
                <a:satMod val="400000"/>
              </a:schemeClr>
            </a:duotone>
            <a:extLst>
              <a:ext uri="{96DAC541-7B7A-43D3-8B79-37D633B846F1}">
                <asvg:svgBlip xmlns=""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2CB3A3-8E93-4289-9AFC-7E5785559C7E}">
      <dsp:nvSpPr>
        <dsp:cNvPr id="0" name=""/>
        <dsp:cNvSpPr/>
      </dsp:nvSpPr>
      <dsp:spPr>
        <a:xfrm>
          <a:off x="1036906" y="4214"/>
          <a:ext cx="10632578" cy="89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12" tIns="95012" rIns="95012" bIns="95012" numCol="1" spcCol="1270" anchor="ctr" anchorCtr="0">
          <a:noAutofit/>
        </a:bodyPr>
        <a:lstStyle/>
        <a:p>
          <a:pPr lvl="0" algn="l" defTabSz="889000">
            <a:lnSpc>
              <a:spcPct val="100000"/>
            </a:lnSpc>
            <a:spcBef>
              <a:spcPct val="0"/>
            </a:spcBef>
            <a:spcAft>
              <a:spcPct val="35000"/>
            </a:spcAft>
          </a:pPr>
          <a:r>
            <a:rPr lang="en-US" sz="2000" b="1" kern="1200" dirty="0"/>
            <a:t>HUMANITARIANISM</a:t>
          </a:r>
          <a:r>
            <a:rPr lang="en-US" sz="2000" b="1" kern="1200" dirty="0">
              <a:latin typeface="+mn-lt"/>
            </a:rPr>
            <a:t>: </a:t>
          </a:r>
          <a:r>
            <a:rPr lang="en-US" sz="2000" b="0" kern="1200" dirty="0">
              <a:latin typeface="+mn-lt"/>
            </a:rPr>
            <a:t>Emergency</a:t>
          </a:r>
          <a:r>
            <a:rPr lang="en-CA" sz="2000" b="0" i="0" kern="1200" dirty="0">
              <a:solidFill>
                <a:schemeClr val="tx1"/>
              </a:solidFill>
              <a:effectLst/>
              <a:latin typeface="+mn-lt"/>
              <a:ea typeface="+mn-ea"/>
              <a:cs typeface="+mn-cs"/>
            </a:rPr>
            <a:t> care will never be denied based on ability to pay.</a:t>
          </a:r>
          <a:endParaRPr lang="en-US" sz="2000" kern="1200" dirty="0">
            <a:latin typeface="+mn-lt"/>
          </a:endParaRPr>
        </a:p>
      </dsp:txBody>
      <dsp:txXfrm>
        <a:off x="1036906" y="4214"/>
        <a:ext cx="10632578" cy="897754"/>
      </dsp:txXfrm>
    </dsp:sp>
    <dsp:sp modelId="{6836BA9F-BB30-47F2-A87F-3D98474DC8EC}">
      <dsp:nvSpPr>
        <dsp:cNvPr id="0" name=""/>
        <dsp:cNvSpPr/>
      </dsp:nvSpPr>
      <dsp:spPr>
        <a:xfrm>
          <a:off x="0" y="1126408"/>
          <a:ext cx="11669485" cy="8977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AC909F-383A-4669-8823-8E95617229B7}">
      <dsp:nvSpPr>
        <dsp:cNvPr id="0" name=""/>
        <dsp:cNvSpPr/>
      </dsp:nvSpPr>
      <dsp:spPr>
        <a:xfrm>
          <a:off x="271570" y="1328403"/>
          <a:ext cx="493765" cy="493765"/>
        </a:xfrm>
        <a:prstGeom prst="rect">
          <a:avLst/>
        </a:prstGeom>
        <a:blipFill>
          <a:blip xmlns:r="http://schemas.openxmlformats.org/officeDocument/2006/relationships" r:embed="rId3">
            <a:duotone>
              <a:prstClr val="black"/>
              <a:schemeClr val="accent3">
                <a:tint val="45000"/>
                <a:satMod val="400000"/>
              </a:schemeClr>
            </a:duotone>
            <a:extLst>
              <a:ext uri="{96DAC541-7B7A-43D3-8B79-37D633B846F1}">
                <asvg:svgBlip xmlns=""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7A7AB3-B9AD-402A-A51F-94C3C1AB0BE0}">
      <dsp:nvSpPr>
        <dsp:cNvPr id="0" name=""/>
        <dsp:cNvSpPr/>
      </dsp:nvSpPr>
      <dsp:spPr>
        <a:xfrm>
          <a:off x="1036906" y="1126408"/>
          <a:ext cx="10632578" cy="89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12" tIns="95012" rIns="95012" bIns="95012" numCol="1" spcCol="1270" anchor="ctr" anchorCtr="0">
          <a:noAutofit/>
        </a:bodyPr>
        <a:lstStyle/>
        <a:p>
          <a:pPr lvl="0" algn="l" defTabSz="889000">
            <a:lnSpc>
              <a:spcPct val="100000"/>
            </a:lnSpc>
            <a:spcBef>
              <a:spcPct val="0"/>
            </a:spcBef>
            <a:spcAft>
              <a:spcPct val="35000"/>
            </a:spcAft>
          </a:pPr>
          <a:r>
            <a:rPr lang="en-US" sz="2000" b="1" kern="1200" dirty="0"/>
            <a:t>STEWARDSHIP</a:t>
          </a:r>
          <a:r>
            <a:rPr lang="en-US" sz="2000" kern="1200" dirty="0"/>
            <a:t>: Every service provided must be paid for, and the organization is obligated to manage finite resources responsibly.</a:t>
          </a:r>
        </a:p>
      </dsp:txBody>
      <dsp:txXfrm>
        <a:off x="1036906" y="1126408"/>
        <a:ext cx="10632578" cy="897754"/>
      </dsp:txXfrm>
    </dsp:sp>
    <dsp:sp modelId="{96FF11BF-6909-4AA4-A40D-8685B9585845}">
      <dsp:nvSpPr>
        <dsp:cNvPr id="0" name=""/>
        <dsp:cNvSpPr/>
      </dsp:nvSpPr>
      <dsp:spPr>
        <a:xfrm>
          <a:off x="0" y="2248602"/>
          <a:ext cx="11669485" cy="8977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927FC2-334A-4F7D-9F0C-AB0370C7A377}">
      <dsp:nvSpPr>
        <dsp:cNvPr id="0" name=""/>
        <dsp:cNvSpPr/>
      </dsp:nvSpPr>
      <dsp:spPr>
        <a:xfrm>
          <a:off x="271570" y="2450596"/>
          <a:ext cx="493765" cy="493765"/>
        </a:xfrm>
        <a:prstGeom prst="rect">
          <a:avLst/>
        </a:prstGeom>
        <a:blipFill>
          <a:blip xmlns:r="http://schemas.openxmlformats.org/officeDocument/2006/relationships" r:embed="rId5">
            <a:duotone>
              <a:prstClr val="black"/>
              <a:schemeClr val="accent1">
                <a:tint val="45000"/>
                <a:satMod val="400000"/>
              </a:schemeClr>
            </a:duotone>
            <a:extLst>
              <a:ext uri="{96DAC541-7B7A-43D3-8B79-37D633B846F1}">
                <asvg:svgBlip xmlns=""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6859A-DB6C-4B41-B53B-EFB447B31EAA}">
      <dsp:nvSpPr>
        <dsp:cNvPr id="0" name=""/>
        <dsp:cNvSpPr/>
      </dsp:nvSpPr>
      <dsp:spPr>
        <a:xfrm>
          <a:off x="1036906" y="2248602"/>
          <a:ext cx="10632578" cy="89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12" tIns="95012" rIns="95012" bIns="95012" numCol="1" spcCol="1270" anchor="ctr" anchorCtr="0">
          <a:noAutofit/>
        </a:bodyPr>
        <a:lstStyle/>
        <a:p>
          <a:pPr lvl="0" algn="l" defTabSz="889000">
            <a:lnSpc>
              <a:spcPct val="100000"/>
            </a:lnSpc>
            <a:spcBef>
              <a:spcPct val="0"/>
            </a:spcBef>
            <a:spcAft>
              <a:spcPct val="35000"/>
            </a:spcAft>
          </a:pPr>
          <a:r>
            <a:rPr lang="en-US" sz="2000" b="1" kern="1200" dirty="0"/>
            <a:t>TRANSPARENCY</a:t>
          </a:r>
          <a:r>
            <a:rPr lang="en-US" sz="2000" kern="1200" dirty="0"/>
            <a:t>: Decisions must be consistent and clearly communicated.</a:t>
          </a:r>
        </a:p>
      </dsp:txBody>
      <dsp:txXfrm>
        <a:off x="1036906" y="2248602"/>
        <a:ext cx="10632578" cy="897754"/>
      </dsp:txXfrm>
    </dsp:sp>
    <dsp:sp modelId="{C08E6704-91B9-4435-9C46-C5BF9AAB08F0}">
      <dsp:nvSpPr>
        <dsp:cNvPr id="0" name=""/>
        <dsp:cNvSpPr/>
      </dsp:nvSpPr>
      <dsp:spPr>
        <a:xfrm>
          <a:off x="0" y="3370795"/>
          <a:ext cx="11669485" cy="8977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D5BA38-240F-40C5-93AB-B286B54DE632}">
      <dsp:nvSpPr>
        <dsp:cNvPr id="0" name=""/>
        <dsp:cNvSpPr/>
      </dsp:nvSpPr>
      <dsp:spPr>
        <a:xfrm>
          <a:off x="271570" y="3572790"/>
          <a:ext cx="493765" cy="493765"/>
        </a:xfrm>
        <a:prstGeom prst="rect">
          <a:avLst/>
        </a:prstGeom>
        <a:blipFill>
          <a:blip xmlns:r="http://schemas.openxmlformats.org/officeDocument/2006/relationships" r:embed="rId7">
            <a:duotone>
              <a:prstClr val="black"/>
              <a:schemeClr val="accent2">
                <a:tint val="45000"/>
                <a:satMod val="400000"/>
              </a:schemeClr>
            </a:duotone>
            <a:extLst>
              <a:ext uri="{96DAC541-7B7A-43D3-8B79-37D633B846F1}">
                <asvg:svgBlip xmlns=""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93CE20-5A91-4034-A675-F00B25CAAAD7}">
      <dsp:nvSpPr>
        <dsp:cNvPr id="0" name=""/>
        <dsp:cNvSpPr/>
      </dsp:nvSpPr>
      <dsp:spPr>
        <a:xfrm>
          <a:off x="1036906" y="3370795"/>
          <a:ext cx="10632578" cy="89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12" tIns="95012" rIns="95012" bIns="95012" numCol="1" spcCol="1270" anchor="ctr" anchorCtr="0">
          <a:noAutofit/>
        </a:bodyPr>
        <a:lstStyle/>
        <a:p>
          <a:pPr lvl="0" algn="l" defTabSz="889000">
            <a:lnSpc>
              <a:spcPct val="100000"/>
            </a:lnSpc>
            <a:spcBef>
              <a:spcPct val="0"/>
            </a:spcBef>
            <a:spcAft>
              <a:spcPct val="35000"/>
            </a:spcAft>
          </a:pPr>
          <a:r>
            <a:rPr lang="en-US" sz="2000" b="1" kern="1200" dirty="0"/>
            <a:t>PUBLIC HEALTH &amp; SAFETY: </a:t>
          </a:r>
          <a:r>
            <a:rPr lang="en-US" sz="2000" b="0" kern="1200" dirty="0"/>
            <a:t>Communicable diseases may impose additional duties to treat.</a:t>
          </a:r>
          <a:endParaRPr lang="en-US" sz="1600" kern="1200" dirty="0"/>
        </a:p>
      </dsp:txBody>
      <dsp:txXfrm>
        <a:off x="1036906" y="3370795"/>
        <a:ext cx="10632578" cy="897754"/>
      </dsp:txXfrm>
    </dsp:sp>
    <dsp:sp modelId="{2373F5C8-6B33-4B4E-94A6-3B849A851912}">
      <dsp:nvSpPr>
        <dsp:cNvPr id="0" name=""/>
        <dsp:cNvSpPr/>
      </dsp:nvSpPr>
      <dsp:spPr>
        <a:xfrm>
          <a:off x="0" y="4492989"/>
          <a:ext cx="11669485" cy="89775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25031-71C0-487B-85FA-5E6FD5CA8456}">
      <dsp:nvSpPr>
        <dsp:cNvPr id="0" name=""/>
        <dsp:cNvSpPr/>
      </dsp:nvSpPr>
      <dsp:spPr>
        <a:xfrm>
          <a:off x="271570" y="4694984"/>
          <a:ext cx="493765" cy="493765"/>
        </a:xfrm>
        <a:prstGeom prst="rect">
          <a:avLst/>
        </a:prstGeom>
        <a:blipFill>
          <a:blip xmlns:r="http://schemas.openxmlformats.org/officeDocument/2006/relationships" r:embed="rId9">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E58326-E2B9-4CDF-96D2-8688D10C88F6}">
      <dsp:nvSpPr>
        <dsp:cNvPr id="0" name=""/>
        <dsp:cNvSpPr/>
      </dsp:nvSpPr>
      <dsp:spPr>
        <a:xfrm>
          <a:off x="1036906" y="4492989"/>
          <a:ext cx="10632578" cy="89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12" tIns="95012" rIns="95012" bIns="95012" numCol="1" spcCol="1270" anchor="ctr" anchorCtr="0">
          <a:noAutofit/>
        </a:bodyPr>
        <a:lstStyle/>
        <a:p>
          <a:pPr lvl="0" algn="l" defTabSz="889000">
            <a:lnSpc>
              <a:spcPct val="100000"/>
            </a:lnSpc>
            <a:spcBef>
              <a:spcPct val="0"/>
            </a:spcBef>
            <a:spcAft>
              <a:spcPct val="35000"/>
            </a:spcAft>
          </a:pPr>
          <a:r>
            <a:rPr lang="en-US" sz="2000" b="1" kern="1200" dirty="0"/>
            <a:t>JUSTICE &amp; EQUITY</a:t>
          </a:r>
          <a:r>
            <a:rPr lang="en-US" sz="2000" kern="1200" dirty="0"/>
            <a:t>: Ensuring fairness, recognizing risks of bias, and promoting procedural equity.</a:t>
          </a:r>
        </a:p>
      </dsp:txBody>
      <dsp:txXfrm>
        <a:off x="1036906" y="4492989"/>
        <a:ext cx="10632578" cy="8977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26FBE-91A6-4C67-9F7C-726699078350}"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10FBF-00EF-4901-8DDE-A8BEF96061A1}" type="slidenum">
              <a:rPr lang="en-US" smtClean="0"/>
              <a:t>‹#›</a:t>
            </a:fld>
            <a:endParaRPr lang="en-US"/>
          </a:p>
        </p:txBody>
      </p:sp>
    </p:spTree>
    <p:extLst>
      <p:ext uri="{BB962C8B-B14F-4D97-AF65-F5344CB8AC3E}">
        <p14:creationId xmlns:p14="http://schemas.microsoft.com/office/powerpoint/2010/main" val="23769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CA"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1</a:t>
            </a:fld>
            <a:endParaRPr lang="en-US"/>
          </a:p>
        </p:txBody>
      </p:sp>
    </p:spTree>
    <p:extLst>
      <p:ext uri="{BB962C8B-B14F-4D97-AF65-F5344CB8AC3E}">
        <p14:creationId xmlns:p14="http://schemas.microsoft.com/office/powerpoint/2010/main" val="100320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10FBF-00EF-4901-8DDE-A8BEF96061A1}" type="slidenum">
              <a:rPr lang="en-US" smtClean="0"/>
              <a:t>13</a:t>
            </a:fld>
            <a:endParaRPr lang="en-US"/>
          </a:p>
        </p:txBody>
      </p:sp>
    </p:spTree>
    <p:extLst>
      <p:ext uri="{BB962C8B-B14F-4D97-AF65-F5344CB8AC3E}">
        <p14:creationId xmlns:p14="http://schemas.microsoft.com/office/powerpoint/2010/main" val="393126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14</a:t>
            </a:fld>
            <a:endParaRPr lang="en-US"/>
          </a:p>
        </p:txBody>
      </p:sp>
    </p:spTree>
    <p:extLst>
      <p:ext uri="{BB962C8B-B14F-4D97-AF65-F5344CB8AC3E}">
        <p14:creationId xmlns:p14="http://schemas.microsoft.com/office/powerpoint/2010/main" val="1923113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15</a:t>
            </a:fld>
            <a:endParaRPr lang="en-US"/>
          </a:p>
        </p:txBody>
      </p:sp>
    </p:spTree>
    <p:extLst>
      <p:ext uri="{BB962C8B-B14F-4D97-AF65-F5344CB8AC3E}">
        <p14:creationId xmlns:p14="http://schemas.microsoft.com/office/powerpoint/2010/main" val="426780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28EFB84-799B-4AEF-90BA-98B3B7355B5F}" type="slidenum">
              <a:rPr lang="en-US" smtClean="0"/>
              <a:t>16</a:t>
            </a:fld>
            <a:endParaRPr lang="en-US"/>
          </a:p>
        </p:txBody>
      </p:sp>
    </p:spTree>
    <p:extLst>
      <p:ext uri="{BB962C8B-B14F-4D97-AF65-F5344CB8AC3E}">
        <p14:creationId xmlns:p14="http://schemas.microsoft.com/office/powerpoint/2010/main" val="2360587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17</a:t>
            </a:fld>
            <a:endParaRPr lang="en-US"/>
          </a:p>
        </p:txBody>
      </p:sp>
    </p:spTree>
    <p:extLst>
      <p:ext uri="{BB962C8B-B14F-4D97-AF65-F5344CB8AC3E}">
        <p14:creationId xmlns:p14="http://schemas.microsoft.com/office/powerpoint/2010/main" val="220444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16D10FBF-00EF-4901-8DDE-A8BEF96061A1}" type="slidenum">
              <a:rPr lang="en-US" smtClean="0"/>
              <a:t>18</a:t>
            </a:fld>
            <a:endParaRPr lang="en-US"/>
          </a:p>
        </p:txBody>
      </p:sp>
    </p:spTree>
    <p:extLst>
      <p:ext uri="{BB962C8B-B14F-4D97-AF65-F5344CB8AC3E}">
        <p14:creationId xmlns:p14="http://schemas.microsoft.com/office/powerpoint/2010/main" val="652886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EFB84-799B-4AEF-90BA-98B3B7355B5F}" type="slidenum">
              <a:rPr lang="en-US" smtClean="0"/>
              <a:t>19</a:t>
            </a:fld>
            <a:endParaRPr lang="en-US"/>
          </a:p>
        </p:txBody>
      </p:sp>
    </p:spTree>
    <p:extLst>
      <p:ext uri="{BB962C8B-B14F-4D97-AF65-F5344CB8AC3E}">
        <p14:creationId xmlns:p14="http://schemas.microsoft.com/office/powerpoint/2010/main" val="4085275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10FBF-00EF-4901-8DDE-A8BEF96061A1}" type="slidenum">
              <a:rPr lang="en-US" smtClean="0"/>
              <a:t>20</a:t>
            </a:fld>
            <a:endParaRPr lang="en-US"/>
          </a:p>
        </p:txBody>
      </p:sp>
    </p:spTree>
    <p:extLst>
      <p:ext uri="{BB962C8B-B14F-4D97-AF65-F5344CB8AC3E}">
        <p14:creationId xmlns:p14="http://schemas.microsoft.com/office/powerpoint/2010/main" val="201975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21</a:t>
            </a:fld>
            <a:endParaRPr lang="en-US"/>
          </a:p>
        </p:txBody>
      </p:sp>
    </p:spTree>
    <p:extLst>
      <p:ext uri="{BB962C8B-B14F-4D97-AF65-F5344CB8AC3E}">
        <p14:creationId xmlns:p14="http://schemas.microsoft.com/office/powerpoint/2010/main" val="873399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10FBF-00EF-4901-8DDE-A8BEF96061A1}" type="slidenum">
              <a:rPr lang="en-US" smtClean="0"/>
              <a:t>22</a:t>
            </a:fld>
            <a:endParaRPr lang="en-US"/>
          </a:p>
        </p:txBody>
      </p:sp>
    </p:spTree>
    <p:extLst>
      <p:ext uri="{BB962C8B-B14F-4D97-AF65-F5344CB8AC3E}">
        <p14:creationId xmlns:p14="http://schemas.microsoft.com/office/powerpoint/2010/main" val="4248479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5</a:t>
            </a:fld>
            <a:endParaRPr lang="en-US"/>
          </a:p>
        </p:txBody>
      </p:sp>
    </p:spTree>
    <p:extLst>
      <p:ext uri="{BB962C8B-B14F-4D97-AF65-F5344CB8AC3E}">
        <p14:creationId xmlns:p14="http://schemas.microsoft.com/office/powerpoint/2010/main" val="97392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16D10FBF-00EF-4901-8DDE-A8BEF96061A1}" type="slidenum">
              <a:rPr lang="en-US" smtClean="0"/>
              <a:t>23</a:t>
            </a:fld>
            <a:endParaRPr lang="en-US"/>
          </a:p>
        </p:txBody>
      </p:sp>
    </p:spTree>
    <p:extLst>
      <p:ext uri="{BB962C8B-B14F-4D97-AF65-F5344CB8AC3E}">
        <p14:creationId xmlns:p14="http://schemas.microsoft.com/office/powerpoint/2010/main" val="3747806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10FBF-00EF-4901-8DDE-A8BEF96061A1}" type="slidenum">
              <a:rPr lang="en-US" smtClean="0"/>
              <a:t>24</a:t>
            </a:fld>
            <a:endParaRPr lang="en-US"/>
          </a:p>
        </p:txBody>
      </p:sp>
    </p:spTree>
    <p:extLst>
      <p:ext uri="{BB962C8B-B14F-4D97-AF65-F5344CB8AC3E}">
        <p14:creationId xmlns:p14="http://schemas.microsoft.com/office/powerpoint/2010/main" val="704784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E810D-4B4B-B4F1-CB42-72DF85A7F2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C73E8-39DF-4A00-6BB1-FC0D63FF3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2ACE85-F640-24D5-E2B2-C644904D9E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CA" dirty="0"/>
          </a:p>
        </p:txBody>
      </p:sp>
      <p:sp>
        <p:nvSpPr>
          <p:cNvPr id="4" name="Slide Number Placeholder 3">
            <a:extLst>
              <a:ext uri="{FF2B5EF4-FFF2-40B4-BE49-F238E27FC236}">
                <a16:creationId xmlns:a16="http://schemas.microsoft.com/office/drawing/2014/main" id="{B720D9F6-C9A1-A3E7-B249-1566F9466730}"/>
              </a:ext>
            </a:extLst>
          </p:cNvPr>
          <p:cNvSpPr>
            <a:spLocks noGrp="1"/>
          </p:cNvSpPr>
          <p:nvPr>
            <p:ph type="sldNum" sz="quarter" idx="5"/>
          </p:nvPr>
        </p:nvSpPr>
        <p:spPr/>
        <p:txBody>
          <a:bodyPr/>
          <a:lstStyle/>
          <a:p>
            <a:fld id="{16D10FBF-00EF-4901-8DDE-A8BEF96061A1}" type="slidenum">
              <a:rPr lang="en-US" smtClean="0"/>
              <a:t>25</a:t>
            </a:fld>
            <a:endParaRPr lang="en-US"/>
          </a:p>
        </p:txBody>
      </p:sp>
    </p:spTree>
    <p:extLst>
      <p:ext uri="{BB962C8B-B14F-4D97-AF65-F5344CB8AC3E}">
        <p14:creationId xmlns:p14="http://schemas.microsoft.com/office/powerpoint/2010/main" val="974148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95DDC-49DE-C7DC-6138-D1B6DFB8A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CF0E2-258F-A3BC-DFDE-311D5021D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93DF3-CC07-67BA-E3FB-E69C5C670F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Principle/ethics re Paula case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each principle applies…name the ethical tensions</a:t>
            </a:r>
          </a:p>
          <a:p>
            <a:pPr fontAlgn="t"/>
            <a:endParaRPr lang="en-CA" sz="1200" b="0" i="0" kern="1200" dirty="0">
              <a:solidFill>
                <a:schemeClr val="tx1"/>
              </a:solidFill>
              <a:effectLst/>
              <a:latin typeface="+mn-lt"/>
              <a:ea typeface="+mn-ea"/>
              <a:cs typeface="+mn-cs"/>
            </a:endParaRPr>
          </a:p>
          <a:p>
            <a:endParaRPr lang="en-CA" dirty="0"/>
          </a:p>
        </p:txBody>
      </p:sp>
      <p:sp>
        <p:nvSpPr>
          <p:cNvPr id="4" name="Slide Number Placeholder 3">
            <a:extLst>
              <a:ext uri="{FF2B5EF4-FFF2-40B4-BE49-F238E27FC236}">
                <a16:creationId xmlns:a16="http://schemas.microsoft.com/office/drawing/2014/main" id="{9F7B3784-4B50-3ADE-F7F7-5776025BACAD}"/>
              </a:ext>
            </a:extLst>
          </p:cNvPr>
          <p:cNvSpPr>
            <a:spLocks noGrp="1"/>
          </p:cNvSpPr>
          <p:nvPr>
            <p:ph type="sldNum" sz="quarter" idx="5"/>
          </p:nvPr>
        </p:nvSpPr>
        <p:spPr/>
        <p:txBody>
          <a:bodyPr/>
          <a:lstStyle/>
          <a:p>
            <a:fld id="{16D10FBF-00EF-4901-8DDE-A8BEF96061A1}" type="slidenum">
              <a:rPr lang="en-US" smtClean="0"/>
              <a:t>26</a:t>
            </a:fld>
            <a:endParaRPr lang="en-US"/>
          </a:p>
        </p:txBody>
      </p:sp>
    </p:spTree>
    <p:extLst>
      <p:ext uri="{BB962C8B-B14F-4D97-AF65-F5344CB8AC3E}">
        <p14:creationId xmlns:p14="http://schemas.microsoft.com/office/powerpoint/2010/main" val="301097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fld id="{16D10FBF-00EF-4901-8DDE-A8BEF96061A1}" type="slidenum">
              <a:rPr lang="en-US" smtClean="0"/>
              <a:t>27</a:t>
            </a:fld>
            <a:endParaRPr lang="en-US"/>
          </a:p>
        </p:txBody>
      </p:sp>
    </p:spTree>
    <p:extLst>
      <p:ext uri="{BB962C8B-B14F-4D97-AF65-F5344CB8AC3E}">
        <p14:creationId xmlns:p14="http://schemas.microsoft.com/office/powerpoint/2010/main" val="1763176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28</a:t>
            </a:fld>
            <a:endParaRPr lang="en-US"/>
          </a:p>
        </p:txBody>
      </p:sp>
    </p:spTree>
    <p:extLst>
      <p:ext uri="{BB962C8B-B14F-4D97-AF65-F5344CB8AC3E}">
        <p14:creationId xmlns:p14="http://schemas.microsoft.com/office/powerpoint/2010/main" val="1986959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6</a:t>
            </a:fld>
            <a:endParaRPr lang="en-US"/>
          </a:p>
        </p:txBody>
      </p:sp>
    </p:spTree>
    <p:extLst>
      <p:ext uri="{BB962C8B-B14F-4D97-AF65-F5344CB8AC3E}">
        <p14:creationId xmlns:p14="http://schemas.microsoft.com/office/powerpoint/2010/main" val="105605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6D10FBF-00EF-4901-8DDE-A8BEF96061A1}" type="slidenum">
              <a:rPr lang="en-US" smtClean="0"/>
              <a:t>7</a:t>
            </a:fld>
            <a:endParaRPr lang="en-US"/>
          </a:p>
        </p:txBody>
      </p:sp>
    </p:spTree>
    <p:extLst>
      <p:ext uri="{BB962C8B-B14F-4D97-AF65-F5344CB8AC3E}">
        <p14:creationId xmlns:p14="http://schemas.microsoft.com/office/powerpoint/2010/main" val="353449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10FBF-00EF-4901-8DDE-A8BEF96061A1}" type="slidenum">
              <a:rPr lang="en-US" smtClean="0"/>
              <a:t>8</a:t>
            </a:fld>
            <a:endParaRPr lang="en-US"/>
          </a:p>
        </p:txBody>
      </p:sp>
    </p:spTree>
    <p:extLst>
      <p:ext uri="{BB962C8B-B14F-4D97-AF65-F5344CB8AC3E}">
        <p14:creationId xmlns:p14="http://schemas.microsoft.com/office/powerpoint/2010/main" val="2011117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16D10FBF-00EF-4901-8DDE-A8BEF96061A1}" type="slidenum">
              <a:rPr lang="en-US" smtClean="0"/>
              <a:t>9</a:t>
            </a:fld>
            <a:endParaRPr lang="en-US"/>
          </a:p>
        </p:txBody>
      </p:sp>
    </p:spTree>
    <p:extLst>
      <p:ext uri="{BB962C8B-B14F-4D97-AF65-F5344CB8AC3E}">
        <p14:creationId xmlns:p14="http://schemas.microsoft.com/office/powerpoint/2010/main" val="1071160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10FBF-00EF-4901-8DDE-A8BEF96061A1}" type="slidenum">
              <a:rPr lang="en-US" smtClean="0"/>
              <a:t>10</a:t>
            </a:fld>
            <a:endParaRPr lang="en-US"/>
          </a:p>
        </p:txBody>
      </p:sp>
    </p:spTree>
    <p:extLst>
      <p:ext uri="{BB962C8B-B14F-4D97-AF65-F5344CB8AC3E}">
        <p14:creationId xmlns:p14="http://schemas.microsoft.com/office/powerpoint/2010/main" val="417622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D10FBF-00EF-4901-8DDE-A8BEF96061A1}" type="slidenum">
              <a:rPr lang="en-US" smtClean="0"/>
              <a:t>11</a:t>
            </a:fld>
            <a:endParaRPr lang="en-US"/>
          </a:p>
        </p:txBody>
      </p:sp>
    </p:spTree>
    <p:extLst>
      <p:ext uri="{BB962C8B-B14F-4D97-AF65-F5344CB8AC3E}">
        <p14:creationId xmlns:p14="http://schemas.microsoft.com/office/powerpoint/2010/main" val="190998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b="1" dirty="0"/>
          </a:p>
        </p:txBody>
      </p:sp>
      <p:sp>
        <p:nvSpPr>
          <p:cNvPr id="4" name="Slide Number Placeholder 3"/>
          <p:cNvSpPr>
            <a:spLocks noGrp="1"/>
          </p:cNvSpPr>
          <p:nvPr>
            <p:ph type="sldNum" sz="quarter" idx="5"/>
          </p:nvPr>
        </p:nvSpPr>
        <p:spPr/>
        <p:txBody>
          <a:bodyPr/>
          <a:lstStyle/>
          <a:p>
            <a:fld id="{16D10FBF-00EF-4901-8DDE-A8BEF96061A1}" type="slidenum">
              <a:rPr lang="en-US" smtClean="0"/>
              <a:t>12</a:t>
            </a:fld>
            <a:endParaRPr lang="en-US"/>
          </a:p>
        </p:txBody>
      </p:sp>
    </p:spTree>
    <p:extLst>
      <p:ext uri="{BB962C8B-B14F-4D97-AF65-F5344CB8AC3E}">
        <p14:creationId xmlns:p14="http://schemas.microsoft.com/office/powerpoint/2010/main" val="303576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C085-BFB0-5AD4-5B4B-8A4513792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030849-3AC3-CEFB-4EEF-9D5E8BF48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3354B1-7976-1094-244F-12B47718C470}"/>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5" name="Footer Placeholder 4">
            <a:extLst>
              <a:ext uri="{FF2B5EF4-FFF2-40B4-BE49-F238E27FC236}">
                <a16:creationId xmlns:a16="http://schemas.microsoft.com/office/drawing/2014/main" id="{BF14B8B0-AB8C-046C-0620-C7029D2CD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06C08-3E0B-B554-F258-32983D7C7C73}"/>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103749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7830-5C6B-ADEB-A871-C04637B36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F88E8D-1A45-DCA4-ACFA-F37C0CBF5A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975A5-0A43-3194-365D-F293EE52718D}"/>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5" name="Footer Placeholder 4">
            <a:extLst>
              <a:ext uri="{FF2B5EF4-FFF2-40B4-BE49-F238E27FC236}">
                <a16:creationId xmlns:a16="http://schemas.microsoft.com/office/drawing/2014/main" id="{6C8CF251-D4BE-7CDF-75B3-EADAF360E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CCA30-CF8F-A975-3447-F66AC202E3DA}"/>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422346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F7150F-1B13-361C-8133-2998ACDA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28DDF1-D18C-8262-5BDD-2A3427962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08174-42FA-4FD0-FEBA-A4619CB35066}"/>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5" name="Footer Placeholder 4">
            <a:extLst>
              <a:ext uri="{FF2B5EF4-FFF2-40B4-BE49-F238E27FC236}">
                <a16:creationId xmlns:a16="http://schemas.microsoft.com/office/drawing/2014/main" id="{9B5B725C-9720-B922-C8DD-A4C3B1EBE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83354-44EA-B4CA-A544-D8DBC01B91C1}"/>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3910624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11092329" y="6062472"/>
            <a:ext cx="648567" cy="487509"/>
          </a:xfrm>
          <a:prstGeom prst="rect">
            <a:avLst/>
          </a:prstGeom>
        </p:spPr>
      </p:pic>
      <p:sp>
        <p:nvSpPr>
          <p:cNvPr id="7" name="Text Placeholder 3"/>
          <p:cNvSpPr>
            <a:spLocks noGrp="1"/>
          </p:cNvSpPr>
          <p:nvPr>
            <p:ph type="body" sz="quarter" idx="12"/>
          </p:nvPr>
        </p:nvSpPr>
        <p:spPr>
          <a:xfrm>
            <a:off x="1219200" y="2286000"/>
            <a:ext cx="10058400" cy="3429000"/>
          </a:xfrm>
          <a:prstGeom prst="rect">
            <a:avLst/>
          </a:prstGeom>
        </p:spPr>
        <p:txBody>
          <a:bodyPr lIns="0" tIns="0" rIns="0" bIns="0" numCol="1" spcCol="228600">
            <a:normAutofit/>
          </a:bodyPr>
          <a:lstStyle>
            <a:lvl1pPr marL="342891" indent="-342891">
              <a:lnSpc>
                <a:spcPts val="2400"/>
              </a:lnSpc>
              <a:spcBef>
                <a:spcPts val="0"/>
              </a:spcBef>
              <a:spcAft>
                <a:spcPts val="1200"/>
              </a:spcAft>
              <a:buClr>
                <a:schemeClr val="accent1">
                  <a:lumMod val="40000"/>
                  <a:lumOff val="60000"/>
                </a:schemeClr>
              </a:buClr>
              <a:buFont typeface="Arial" panose="020B0604020202020204" pitchFamily="34" charset="0"/>
              <a:buChar char="►"/>
              <a:defRPr sz="1800">
                <a:solidFill>
                  <a:schemeClr val="tx2"/>
                </a:solidFill>
              </a:defRPr>
            </a:lvl1pPr>
            <a:lvl2pPr marL="742932" indent="-285744">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2971" indent="-228594">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09" indent="-285744">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498" indent="-285744">
              <a:lnSpc>
                <a:spcPts val="2400"/>
              </a:lnSpc>
              <a:spcBef>
                <a:spcPts val="0"/>
              </a:spcBef>
              <a:spcAft>
                <a:spcPts val="1200"/>
              </a:spcAft>
              <a:buClr>
                <a:schemeClr val="accent1">
                  <a:lumMod val="60000"/>
                  <a:lumOff val="40000"/>
                </a:schemeClr>
              </a:buClr>
              <a:buFont typeface="Wingdings" panose="05000000000000000000" pitchFamily="2" charset="2"/>
              <a:buChar cha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914400" y="685800"/>
            <a:ext cx="10363200" cy="1143000"/>
          </a:xfrm>
        </p:spPr>
        <p:txBody>
          <a:bodyPr lIns="0" tIns="0" rIns="0" bIns="0" anchor="t" anchorCtr="0">
            <a:normAutofit/>
          </a:bodyPr>
          <a:lstStyle>
            <a:lvl1pPr algn="l">
              <a:defRPr sz="4667"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7128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11092329" y="6062472"/>
            <a:ext cx="648567" cy="487509"/>
          </a:xfrm>
          <a:prstGeom prst="rect">
            <a:avLst/>
          </a:prstGeom>
        </p:spPr>
      </p:pic>
      <p:sp>
        <p:nvSpPr>
          <p:cNvPr id="7" name="Text Placeholder 3"/>
          <p:cNvSpPr>
            <a:spLocks noGrp="1"/>
          </p:cNvSpPr>
          <p:nvPr>
            <p:ph type="body" sz="quarter" idx="12"/>
          </p:nvPr>
        </p:nvSpPr>
        <p:spPr>
          <a:xfrm>
            <a:off x="1219200" y="2286000"/>
            <a:ext cx="10058400" cy="3429000"/>
          </a:xfrm>
          <a:prstGeom prst="rect">
            <a:avLst/>
          </a:prstGeom>
        </p:spPr>
        <p:txBody>
          <a:bodyPr lIns="0" tIns="0" rIns="0" bIns="0" numCol="1" spcCol="228600">
            <a:normAutofit/>
          </a:bodyPr>
          <a:lstStyle>
            <a:lvl1pPr marL="342891" indent="-342891">
              <a:lnSpc>
                <a:spcPts val="2400"/>
              </a:lnSpc>
              <a:spcBef>
                <a:spcPts val="0"/>
              </a:spcBef>
              <a:spcAft>
                <a:spcPts val="1200"/>
              </a:spcAft>
              <a:buClr>
                <a:schemeClr val="accent1">
                  <a:lumMod val="40000"/>
                  <a:lumOff val="60000"/>
                </a:schemeClr>
              </a:buClr>
              <a:buFont typeface="Arial" panose="020B0604020202020204" pitchFamily="34" charset="0"/>
              <a:buChar char="►"/>
              <a:defRPr sz="1800">
                <a:solidFill>
                  <a:schemeClr val="tx2"/>
                </a:solidFill>
              </a:defRPr>
            </a:lvl1pPr>
            <a:lvl2pPr marL="742932" indent="-285744">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2971" indent="-228594">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09" indent="-285744">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498" indent="-285744">
              <a:lnSpc>
                <a:spcPts val="2400"/>
              </a:lnSpc>
              <a:spcBef>
                <a:spcPts val="0"/>
              </a:spcBef>
              <a:spcAft>
                <a:spcPts val="1200"/>
              </a:spcAft>
              <a:buClr>
                <a:schemeClr val="accent1">
                  <a:lumMod val="60000"/>
                  <a:lumOff val="40000"/>
                </a:schemeClr>
              </a:buClr>
              <a:buFont typeface="Wingdings" panose="05000000000000000000" pitchFamily="2" charset="2"/>
              <a:buChar cha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914400" y="685800"/>
            <a:ext cx="10363200" cy="1143000"/>
          </a:xfrm>
        </p:spPr>
        <p:txBody>
          <a:bodyPr lIns="0" tIns="0" rIns="0" bIns="0" anchor="t" anchorCtr="0">
            <a:normAutofit/>
          </a:bodyPr>
          <a:lstStyle>
            <a:lvl1pPr algn="l">
              <a:defRPr sz="4667"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92349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11092329" y="6062472"/>
            <a:ext cx="648567" cy="487509"/>
          </a:xfrm>
          <a:prstGeom prst="rect">
            <a:avLst/>
          </a:prstGeom>
        </p:spPr>
      </p:pic>
      <p:sp>
        <p:nvSpPr>
          <p:cNvPr id="7" name="Text Placeholder 3"/>
          <p:cNvSpPr>
            <a:spLocks noGrp="1"/>
          </p:cNvSpPr>
          <p:nvPr>
            <p:ph type="body" sz="quarter" idx="12"/>
          </p:nvPr>
        </p:nvSpPr>
        <p:spPr>
          <a:xfrm>
            <a:off x="1219200" y="2286000"/>
            <a:ext cx="10058400" cy="3429000"/>
          </a:xfrm>
          <a:prstGeom prst="rect">
            <a:avLst/>
          </a:prstGeom>
        </p:spPr>
        <p:txBody>
          <a:bodyPr lIns="0" tIns="0" rIns="0" bIns="0" numCol="1" spcCol="228600">
            <a:normAutofit/>
          </a:bodyPr>
          <a:lstStyle>
            <a:lvl1pPr marL="342891" indent="-342891">
              <a:lnSpc>
                <a:spcPts val="2400"/>
              </a:lnSpc>
              <a:spcBef>
                <a:spcPts val="0"/>
              </a:spcBef>
              <a:spcAft>
                <a:spcPts val="1200"/>
              </a:spcAft>
              <a:buClr>
                <a:schemeClr val="accent1">
                  <a:lumMod val="40000"/>
                  <a:lumOff val="60000"/>
                </a:schemeClr>
              </a:buClr>
              <a:buFont typeface="Arial" panose="020B0604020202020204" pitchFamily="34" charset="0"/>
              <a:buChar char="►"/>
              <a:defRPr sz="1800">
                <a:solidFill>
                  <a:schemeClr val="tx2"/>
                </a:solidFill>
              </a:defRPr>
            </a:lvl1pPr>
            <a:lvl2pPr marL="742932" indent="-285744">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2971" indent="-228594">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09" indent="-285744">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498" indent="-285744">
              <a:lnSpc>
                <a:spcPts val="2400"/>
              </a:lnSpc>
              <a:spcBef>
                <a:spcPts val="0"/>
              </a:spcBef>
              <a:spcAft>
                <a:spcPts val="1200"/>
              </a:spcAft>
              <a:buClr>
                <a:schemeClr val="accent1">
                  <a:lumMod val="60000"/>
                  <a:lumOff val="40000"/>
                </a:schemeClr>
              </a:buClr>
              <a:buFont typeface="Wingdings" panose="05000000000000000000" pitchFamily="2" charset="2"/>
              <a:buChar cha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914400" y="685800"/>
            <a:ext cx="10363200" cy="1143000"/>
          </a:xfrm>
        </p:spPr>
        <p:txBody>
          <a:bodyPr lIns="0" tIns="0" rIns="0" bIns="0" anchor="t" anchorCtr="0">
            <a:normAutofit/>
          </a:bodyPr>
          <a:lstStyle>
            <a:lvl1pPr algn="l">
              <a:defRPr sz="4667"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15781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11092329" y="6062472"/>
            <a:ext cx="648567" cy="487509"/>
          </a:xfrm>
          <a:prstGeom prst="rect">
            <a:avLst/>
          </a:prstGeom>
        </p:spPr>
      </p:pic>
      <p:sp>
        <p:nvSpPr>
          <p:cNvPr id="7" name="Text Placeholder 3"/>
          <p:cNvSpPr>
            <a:spLocks noGrp="1"/>
          </p:cNvSpPr>
          <p:nvPr>
            <p:ph type="body" sz="quarter" idx="12"/>
          </p:nvPr>
        </p:nvSpPr>
        <p:spPr>
          <a:xfrm>
            <a:off x="1219200" y="2286000"/>
            <a:ext cx="10058400" cy="3429000"/>
          </a:xfrm>
          <a:prstGeom prst="rect">
            <a:avLst/>
          </a:prstGeom>
        </p:spPr>
        <p:txBody>
          <a:bodyPr lIns="0" tIns="0" rIns="0" bIns="0" numCol="1" spcCol="228600">
            <a:normAutofit/>
          </a:bodyPr>
          <a:lstStyle>
            <a:lvl1pPr marL="342891" indent="-342891">
              <a:lnSpc>
                <a:spcPts val="2400"/>
              </a:lnSpc>
              <a:spcBef>
                <a:spcPts val="0"/>
              </a:spcBef>
              <a:spcAft>
                <a:spcPts val="1200"/>
              </a:spcAft>
              <a:buClr>
                <a:schemeClr val="accent1">
                  <a:lumMod val="40000"/>
                  <a:lumOff val="60000"/>
                </a:schemeClr>
              </a:buClr>
              <a:buFont typeface="Arial" panose="020B0604020202020204" pitchFamily="34" charset="0"/>
              <a:buChar char="►"/>
              <a:defRPr sz="1800">
                <a:solidFill>
                  <a:schemeClr val="tx2"/>
                </a:solidFill>
              </a:defRPr>
            </a:lvl1pPr>
            <a:lvl2pPr marL="742932" indent="-285744">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2971" indent="-228594">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09" indent="-285744">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498" indent="-285744">
              <a:lnSpc>
                <a:spcPts val="2400"/>
              </a:lnSpc>
              <a:spcBef>
                <a:spcPts val="0"/>
              </a:spcBef>
              <a:spcAft>
                <a:spcPts val="1200"/>
              </a:spcAft>
              <a:buClr>
                <a:schemeClr val="accent1">
                  <a:lumMod val="60000"/>
                  <a:lumOff val="40000"/>
                </a:schemeClr>
              </a:buClr>
              <a:buFont typeface="Wingdings" panose="05000000000000000000" pitchFamily="2" charset="2"/>
              <a:buChar cha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914400" y="685800"/>
            <a:ext cx="10363200" cy="1143000"/>
          </a:xfrm>
        </p:spPr>
        <p:txBody>
          <a:bodyPr lIns="0" tIns="0" rIns="0" bIns="0" anchor="t" anchorCtr="0">
            <a:normAutofit/>
          </a:bodyPr>
          <a:lstStyle>
            <a:lvl1pPr algn="l">
              <a:defRPr sz="4667"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1717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11092329" y="6062472"/>
            <a:ext cx="648567" cy="487509"/>
          </a:xfrm>
          <a:prstGeom prst="rect">
            <a:avLst/>
          </a:prstGeom>
        </p:spPr>
      </p:pic>
      <p:sp>
        <p:nvSpPr>
          <p:cNvPr id="7" name="Text Placeholder 3"/>
          <p:cNvSpPr>
            <a:spLocks noGrp="1"/>
          </p:cNvSpPr>
          <p:nvPr>
            <p:ph type="body" sz="quarter" idx="12"/>
          </p:nvPr>
        </p:nvSpPr>
        <p:spPr>
          <a:xfrm>
            <a:off x="1219200" y="2286000"/>
            <a:ext cx="10058400" cy="3429000"/>
          </a:xfrm>
          <a:prstGeom prst="rect">
            <a:avLst/>
          </a:prstGeom>
        </p:spPr>
        <p:txBody>
          <a:bodyPr lIns="0" tIns="0" rIns="0" bIns="0" numCol="1" spcCol="228600">
            <a:normAutofit/>
          </a:bodyPr>
          <a:lstStyle>
            <a:lvl1pPr marL="342891" indent="-342891">
              <a:lnSpc>
                <a:spcPts val="2400"/>
              </a:lnSpc>
              <a:spcBef>
                <a:spcPts val="0"/>
              </a:spcBef>
              <a:spcAft>
                <a:spcPts val="1200"/>
              </a:spcAft>
              <a:buClr>
                <a:schemeClr val="accent1">
                  <a:lumMod val="40000"/>
                  <a:lumOff val="60000"/>
                </a:schemeClr>
              </a:buClr>
              <a:buFont typeface="Arial" panose="020B0604020202020204" pitchFamily="34" charset="0"/>
              <a:buChar char="►"/>
              <a:defRPr sz="1800">
                <a:solidFill>
                  <a:schemeClr val="tx2"/>
                </a:solidFill>
              </a:defRPr>
            </a:lvl1pPr>
            <a:lvl2pPr marL="742932" indent="-285744">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2971" indent="-228594">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09" indent="-285744">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498" indent="-285744">
              <a:lnSpc>
                <a:spcPts val="2400"/>
              </a:lnSpc>
              <a:spcBef>
                <a:spcPts val="0"/>
              </a:spcBef>
              <a:spcAft>
                <a:spcPts val="1200"/>
              </a:spcAft>
              <a:buClr>
                <a:schemeClr val="accent1">
                  <a:lumMod val="60000"/>
                  <a:lumOff val="40000"/>
                </a:schemeClr>
              </a:buClr>
              <a:buFont typeface="Wingdings" panose="05000000000000000000" pitchFamily="2" charset="2"/>
              <a:buChar cha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914400" y="685800"/>
            <a:ext cx="10363200" cy="1143000"/>
          </a:xfrm>
        </p:spPr>
        <p:txBody>
          <a:bodyPr lIns="0" tIns="0" rIns="0" bIns="0" anchor="t" anchorCtr="0">
            <a:normAutofit/>
          </a:bodyPr>
          <a:lstStyle>
            <a:lvl1pPr algn="l">
              <a:defRPr sz="4667"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159659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11092329" y="6062472"/>
            <a:ext cx="648567" cy="487509"/>
          </a:xfrm>
          <a:prstGeom prst="rect">
            <a:avLst/>
          </a:prstGeom>
        </p:spPr>
      </p:pic>
      <p:sp>
        <p:nvSpPr>
          <p:cNvPr id="7" name="Text Placeholder 3"/>
          <p:cNvSpPr>
            <a:spLocks noGrp="1"/>
          </p:cNvSpPr>
          <p:nvPr>
            <p:ph type="body" sz="quarter" idx="12"/>
          </p:nvPr>
        </p:nvSpPr>
        <p:spPr>
          <a:xfrm>
            <a:off x="1219200" y="2286000"/>
            <a:ext cx="10058400" cy="3429000"/>
          </a:xfrm>
          <a:prstGeom prst="rect">
            <a:avLst/>
          </a:prstGeom>
        </p:spPr>
        <p:txBody>
          <a:bodyPr lIns="0" tIns="0" rIns="0" bIns="0" numCol="1" spcCol="228600">
            <a:normAutofit/>
          </a:bodyPr>
          <a:lstStyle>
            <a:lvl1pPr marL="342891" indent="-342891">
              <a:lnSpc>
                <a:spcPts val="2400"/>
              </a:lnSpc>
              <a:spcBef>
                <a:spcPts val="0"/>
              </a:spcBef>
              <a:spcAft>
                <a:spcPts val="1200"/>
              </a:spcAft>
              <a:buClr>
                <a:schemeClr val="accent1">
                  <a:lumMod val="40000"/>
                  <a:lumOff val="60000"/>
                </a:schemeClr>
              </a:buClr>
              <a:buFont typeface="Arial" panose="020B0604020202020204" pitchFamily="34" charset="0"/>
              <a:buChar char="►"/>
              <a:defRPr sz="1800">
                <a:solidFill>
                  <a:schemeClr val="tx2"/>
                </a:solidFill>
              </a:defRPr>
            </a:lvl1pPr>
            <a:lvl2pPr marL="742932" indent="-285744">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2971" indent="-228594">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09" indent="-285744">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498" indent="-285744">
              <a:lnSpc>
                <a:spcPts val="2400"/>
              </a:lnSpc>
              <a:spcBef>
                <a:spcPts val="0"/>
              </a:spcBef>
              <a:spcAft>
                <a:spcPts val="1200"/>
              </a:spcAft>
              <a:buClr>
                <a:schemeClr val="accent1">
                  <a:lumMod val="60000"/>
                  <a:lumOff val="40000"/>
                </a:schemeClr>
              </a:buClr>
              <a:buFont typeface="Wingdings" panose="05000000000000000000" pitchFamily="2" charset="2"/>
              <a:buChar cha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914400" y="685800"/>
            <a:ext cx="10363200" cy="1143000"/>
          </a:xfrm>
        </p:spPr>
        <p:txBody>
          <a:bodyPr lIns="0" tIns="0" rIns="0" bIns="0" anchor="t" anchorCtr="0">
            <a:normAutofit/>
          </a:bodyPr>
          <a:lstStyle>
            <a:lvl1pPr algn="l">
              <a:defRPr sz="4667"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94661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58438"/>
          <a:stretch/>
        </p:blipFill>
        <p:spPr>
          <a:xfrm>
            <a:off x="11092329" y="6062472"/>
            <a:ext cx="648567" cy="487509"/>
          </a:xfrm>
          <a:prstGeom prst="rect">
            <a:avLst/>
          </a:prstGeom>
        </p:spPr>
      </p:pic>
      <p:sp>
        <p:nvSpPr>
          <p:cNvPr id="7" name="Text Placeholder 3"/>
          <p:cNvSpPr>
            <a:spLocks noGrp="1"/>
          </p:cNvSpPr>
          <p:nvPr>
            <p:ph type="body" sz="quarter" idx="12"/>
          </p:nvPr>
        </p:nvSpPr>
        <p:spPr>
          <a:xfrm>
            <a:off x="1219200" y="2286000"/>
            <a:ext cx="10058400" cy="3429000"/>
          </a:xfrm>
          <a:prstGeom prst="rect">
            <a:avLst/>
          </a:prstGeom>
        </p:spPr>
        <p:txBody>
          <a:bodyPr lIns="0" tIns="0" rIns="0" bIns="0" numCol="1" spcCol="228600">
            <a:normAutofit/>
          </a:bodyPr>
          <a:lstStyle>
            <a:lvl1pPr marL="342891" indent="-342891">
              <a:lnSpc>
                <a:spcPts val="2400"/>
              </a:lnSpc>
              <a:spcBef>
                <a:spcPts val="0"/>
              </a:spcBef>
              <a:spcAft>
                <a:spcPts val="1200"/>
              </a:spcAft>
              <a:buClr>
                <a:schemeClr val="accent1">
                  <a:lumMod val="40000"/>
                  <a:lumOff val="60000"/>
                </a:schemeClr>
              </a:buClr>
              <a:buFont typeface="Arial" panose="020B0604020202020204" pitchFamily="34" charset="0"/>
              <a:buChar char="►"/>
              <a:defRPr sz="1800">
                <a:solidFill>
                  <a:schemeClr val="tx2"/>
                </a:solidFill>
              </a:defRPr>
            </a:lvl1pPr>
            <a:lvl2pPr marL="742932" indent="-285744">
              <a:lnSpc>
                <a:spcPts val="2400"/>
              </a:lnSpc>
              <a:spcBef>
                <a:spcPts val="0"/>
              </a:spcBef>
              <a:spcAft>
                <a:spcPts val="1200"/>
              </a:spcAft>
              <a:buClr>
                <a:schemeClr val="tx2"/>
              </a:buClr>
              <a:buFont typeface="Wingdings" panose="05000000000000000000" pitchFamily="2" charset="2"/>
              <a:buChar char="§"/>
              <a:defRPr sz="1800">
                <a:solidFill>
                  <a:schemeClr val="tx2"/>
                </a:solidFill>
              </a:defRPr>
            </a:lvl2pPr>
            <a:lvl3pPr marL="1142971" indent="-228594">
              <a:lnSpc>
                <a:spcPts val="2400"/>
              </a:lnSpc>
              <a:spcBef>
                <a:spcPts val="0"/>
              </a:spcBef>
              <a:spcAft>
                <a:spcPts val="1200"/>
              </a:spcAft>
              <a:buClr>
                <a:schemeClr val="accent1"/>
              </a:buClr>
              <a:buFont typeface="Wingdings" panose="05000000000000000000" pitchFamily="2" charset="2"/>
              <a:buChar char="§"/>
              <a:defRPr sz="1800">
                <a:solidFill>
                  <a:schemeClr val="tx2"/>
                </a:solidFill>
              </a:defRPr>
            </a:lvl3pPr>
            <a:lvl4pPr marL="1657309" indent="-285744">
              <a:lnSpc>
                <a:spcPts val="2400"/>
              </a:lnSpc>
              <a:spcBef>
                <a:spcPts val="0"/>
              </a:spcBef>
              <a:spcAft>
                <a:spcPts val="1200"/>
              </a:spcAft>
              <a:buClr>
                <a:schemeClr val="accent3">
                  <a:lumMod val="75000"/>
                </a:schemeClr>
              </a:buClr>
              <a:buFont typeface="Wingdings" panose="05000000000000000000" pitchFamily="2" charset="2"/>
              <a:buChar char="§"/>
              <a:defRPr sz="1800">
                <a:solidFill>
                  <a:schemeClr val="tx2"/>
                </a:solidFill>
              </a:defRPr>
            </a:lvl4pPr>
            <a:lvl5pPr marL="2114498" indent="-285744">
              <a:lnSpc>
                <a:spcPts val="2400"/>
              </a:lnSpc>
              <a:spcBef>
                <a:spcPts val="0"/>
              </a:spcBef>
              <a:spcAft>
                <a:spcPts val="1200"/>
              </a:spcAft>
              <a:buClr>
                <a:schemeClr val="accent1">
                  <a:lumMod val="60000"/>
                  <a:lumOff val="40000"/>
                </a:schemeClr>
              </a:buClr>
              <a:buFont typeface="Wingdings" panose="05000000000000000000" pitchFamily="2" charset="2"/>
              <a:buChar char="§"/>
              <a:defRPr sz="18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914400" y="685800"/>
            <a:ext cx="10363200" cy="1143000"/>
          </a:xfrm>
        </p:spPr>
        <p:txBody>
          <a:bodyPr lIns="0" tIns="0" rIns="0" bIns="0" anchor="t" anchorCtr="0">
            <a:normAutofit/>
          </a:bodyPr>
          <a:lstStyle>
            <a:lvl1pPr algn="l">
              <a:defRPr sz="4667"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07683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CDA7-6F8B-88AA-CAE2-5F8EFB0799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2A008-3A23-0AD6-079C-AE96DF25CF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BE289-11F8-88B6-4C61-B3ADF6C41597}"/>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5" name="Footer Placeholder 4">
            <a:extLst>
              <a:ext uri="{FF2B5EF4-FFF2-40B4-BE49-F238E27FC236}">
                <a16:creationId xmlns:a16="http://schemas.microsoft.com/office/drawing/2014/main" id="{56DA6DED-E455-3BFA-7DFA-65ADCCE54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324FD-16FB-C803-5434-579561D6A63B}"/>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50292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6822-F54E-B767-5140-89F745511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DC5BCB-49F3-D0B2-4A3E-F2738D88A2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EF8609-A90C-65EC-28ED-AAAAB9B9EC67}"/>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5" name="Footer Placeholder 4">
            <a:extLst>
              <a:ext uri="{FF2B5EF4-FFF2-40B4-BE49-F238E27FC236}">
                <a16:creationId xmlns:a16="http://schemas.microsoft.com/office/drawing/2014/main" id="{A5E8229F-84DC-5EE7-F189-860E5593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66F57-A4E2-9711-4B4A-897C3598D3DD}"/>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226470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E749-2D57-C272-4697-CCB259895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46F776-D5BA-99B3-66F5-1FF81C2814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BD6E85-1ABE-F685-C4FA-6AEA9218EB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2BB60-182C-3DC0-DFE8-687F61E19FAB}"/>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6" name="Footer Placeholder 5">
            <a:extLst>
              <a:ext uri="{FF2B5EF4-FFF2-40B4-BE49-F238E27FC236}">
                <a16:creationId xmlns:a16="http://schemas.microsoft.com/office/drawing/2014/main" id="{D5182179-DDBD-E8C1-6E78-283DC9E29E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B551-C886-E3F9-2D97-2709A7536E0F}"/>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39686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D25C-E29A-5A0C-1918-993DE0E859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C16337-CBA5-CB25-E589-FD8E20801F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50E5D2-6986-B92B-DA72-B6139958E9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DD391C-81FF-B4C5-D28D-BDB3F7E07A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36294F-C7FC-A7FD-0061-FF94C5459D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1E8DF2-353E-718B-60BA-1E005F45A0A0}"/>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8" name="Footer Placeholder 7">
            <a:extLst>
              <a:ext uri="{FF2B5EF4-FFF2-40B4-BE49-F238E27FC236}">
                <a16:creationId xmlns:a16="http://schemas.microsoft.com/office/drawing/2014/main" id="{339821B0-9550-D3AE-BD4A-95A4D32BE3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AC160C-C549-6CFB-642D-FF976C8844BE}"/>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227914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63F9-95FF-D927-330B-A910E18BBE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9679A7-148D-846D-A5D0-7C5117DD4879}"/>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4" name="Footer Placeholder 3">
            <a:extLst>
              <a:ext uri="{FF2B5EF4-FFF2-40B4-BE49-F238E27FC236}">
                <a16:creationId xmlns:a16="http://schemas.microsoft.com/office/drawing/2014/main" id="{BA397B13-7285-2CF8-0401-8811CF5400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2F20CF-29AF-14FE-9510-9C00DF3C88CE}"/>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11335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7FA756-75FB-E1BA-3281-1D8C3A6DCA4B}"/>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3" name="Footer Placeholder 2">
            <a:extLst>
              <a:ext uri="{FF2B5EF4-FFF2-40B4-BE49-F238E27FC236}">
                <a16:creationId xmlns:a16="http://schemas.microsoft.com/office/drawing/2014/main" id="{0BCEBA70-8D93-A175-A9AB-B06F59B75D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F4ED42-37DD-51D8-D898-ED9844ACE5E0}"/>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22238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DCEDA-4E8A-2B76-385E-60D7ACB90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EEB8FC-16AD-DBFA-CE46-217F1AC31D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9666E6-BEBD-C4B2-A3B1-6B33FF627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C37030-698D-F85F-B7D0-8B8349B4C471}"/>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6" name="Footer Placeholder 5">
            <a:extLst>
              <a:ext uri="{FF2B5EF4-FFF2-40B4-BE49-F238E27FC236}">
                <a16:creationId xmlns:a16="http://schemas.microsoft.com/office/drawing/2014/main" id="{30E4B6E7-5B69-6F03-2E13-24DF5BBFC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E964E3-6B0A-DE83-D5D6-965AA5D73CDA}"/>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341016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D3E0-BE92-7810-17BB-2F07A609F9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279C6F-957F-175A-0CAC-425480908D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52AD7E-EE88-D774-656F-B53212F904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FF6BE-2EE3-7076-6AA5-5E878804069E}"/>
              </a:ext>
            </a:extLst>
          </p:cNvPr>
          <p:cNvSpPr>
            <a:spLocks noGrp="1"/>
          </p:cNvSpPr>
          <p:nvPr>
            <p:ph type="dt" sz="half" idx="10"/>
          </p:nvPr>
        </p:nvSpPr>
        <p:spPr/>
        <p:txBody>
          <a:bodyPr/>
          <a:lstStyle/>
          <a:p>
            <a:fld id="{2B7B8346-6DE0-422D-97A7-769553A71036}" type="datetimeFigureOut">
              <a:rPr lang="en-US" smtClean="0"/>
              <a:t>3/24/2026</a:t>
            </a:fld>
            <a:endParaRPr lang="en-US"/>
          </a:p>
        </p:txBody>
      </p:sp>
      <p:sp>
        <p:nvSpPr>
          <p:cNvPr id="6" name="Footer Placeholder 5">
            <a:extLst>
              <a:ext uri="{FF2B5EF4-FFF2-40B4-BE49-F238E27FC236}">
                <a16:creationId xmlns:a16="http://schemas.microsoft.com/office/drawing/2014/main" id="{54170BD3-40D3-C7A9-A102-0E8680104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2AB3C-DFB9-BF94-D6C6-D7EAC6E757A8}"/>
              </a:ext>
            </a:extLst>
          </p:cNvPr>
          <p:cNvSpPr>
            <a:spLocks noGrp="1"/>
          </p:cNvSpPr>
          <p:nvPr>
            <p:ph type="sldNum" sz="quarter" idx="12"/>
          </p:nvPr>
        </p:nvSpPr>
        <p:spPr/>
        <p:txBody>
          <a:bodyPr/>
          <a:lstStyle/>
          <a:p>
            <a:fld id="{C61CDB50-A6E5-4886-AF61-2CFFA4C8C25C}" type="slidenum">
              <a:rPr lang="en-US" smtClean="0"/>
              <a:t>‹#›</a:t>
            </a:fld>
            <a:endParaRPr lang="en-US"/>
          </a:p>
        </p:txBody>
      </p:sp>
    </p:spTree>
    <p:extLst>
      <p:ext uri="{BB962C8B-B14F-4D97-AF65-F5344CB8AC3E}">
        <p14:creationId xmlns:p14="http://schemas.microsoft.com/office/powerpoint/2010/main" val="146332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FF698D-D4F6-EED8-D4D9-2AF3CF1FE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7442A-A9C8-19D1-B33B-41CAD5B32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D50C2-FD11-E902-BCF0-FFA6E146AF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B7B8346-6DE0-422D-97A7-769553A71036}" type="datetimeFigureOut">
              <a:rPr lang="en-US" smtClean="0"/>
              <a:t>3/24/2026</a:t>
            </a:fld>
            <a:endParaRPr lang="en-US"/>
          </a:p>
        </p:txBody>
      </p:sp>
      <p:sp>
        <p:nvSpPr>
          <p:cNvPr id="5" name="Footer Placeholder 4">
            <a:extLst>
              <a:ext uri="{FF2B5EF4-FFF2-40B4-BE49-F238E27FC236}">
                <a16:creationId xmlns:a16="http://schemas.microsoft.com/office/drawing/2014/main" id="{FC968A00-CD94-31E4-7C08-E269090CBB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2471E6C-3800-C702-D1F1-00EC9A3D5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1CDB50-A6E5-4886-AF61-2CFFA4C8C25C}" type="slidenum">
              <a:rPr lang="en-US" smtClean="0"/>
              <a:t>‹#›</a:t>
            </a:fld>
            <a:endParaRPr lang="en-US"/>
          </a:p>
        </p:txBody>
      </p:sp>
      <p:sp>
        <p:nvSpPr>
          <p:cNvPr id="8" name="TextBox 7">
            <a:extLst>
              <a:ext uri="{FF2B5EF4-FFF2-40B4-BE49-F238E27FC236}">
                <a16:creationId xmlns:a16="http://schemas.microsoft.com/office/drawing/2014/main" id="{1811B417-8A1F-5D8C-1B14-8EECCF5C87BD}"/>
              </a:ext>
            </a:extLst>
          </p:cNvPr>
          <p:cNvSpPr txBox="1"/>
          <p:nvPr userDrawn="1">
            <p:extLst>
              <p:ext uri="{1162E1C5-73C7-4A58-AE30-91384D911F3F}">
                <p184:classification xmlns="" xmlns:p184="http://schemas.microsoft.com/office/powerpoint/2018/4/main" val="hdr"/>
              </p:ext>
            </p:extLst>
          </p:nvPr>
        </p:nvSpPr>
        <p:spPr>
          <a:xfrm>
            <a:off x="63500" y="63500"/>
            <a:ext cx="1976438"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Hamilton Health Sciences - Internal</a:t>
            </a:r>
          </a:p>
        </p:txBody>
      </p:sp>
    </p:spTree>
    <p:extLst>
      <p:ext uri="{BB962C8B-B14F-4D97-AF65-F5344CB8AC3E}">
        <p14:creationId xmlns:p14="http://schemas.microsoft.com/office/powerpoint/2010/main" val="215897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3.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6F828D28-8E09-41CC-8229-3070B5467A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People holding hands">
            <a:extLst>
              <a:ext uri="{FF2B5EF4-FFF2-40B4-BE49-F238E27FC236}">
                <a16:creationId xmlns:a16="http://schemas.microsoft.com/office/drawing/2014/main" id="{9732C225-5877-0945-6C97-1D701EBCBB9F}"/>
              </a:ext>
            </a:extLst>
          </p:cNvPr>
          <p:cNvPicPr>
            <a:picLocks noChangeAspect="1"/>
          </p:cNvPicPr>
          <p:nvPr/>
        </p:nvPicPr>
        <p:blipFill>
          <a:blip r:embed="rId3"/>
          <a:srcRect t="13817" b="1913"/>
          <a:stretch>
            <a:fillRect/>
          </a:stretch>
        </p:blipFill>
        <p:spPr>
          <a:xfrm>
            <a:off x="20" y="-22"/>
            <a:ext cx="12191977" cy="6858022"/>
          </a:xfrm>
          <a:prstGeom prst="rect">
            <a:avLst/>
          </a:prstGeom>
        </p:spPr>
      </p:pic>
      <p:sp>
        <p:nvSpPr>
          <p:cNvPr id="58" name="Rectangle 57">
            <a:extLst>
              <a:ext uri="{FF2B5EF4-FFF2-40B4-BE49-F238E27FC236}">
                <a16:creationId xmlns:a16="http://schemas.microsoft.com/office/drawing/2014/main" id="{D5B012D8-7F27-4758-9AC6-C889B154BD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30B17-AE08-32CA-BC37-5F95BD7B4225}"/>
              </a:ext>
            </a:extLst>
          </p:cNvPr>
          <p:cNvSpPr>
            <a:spLocks noGrp="1"/>
          </p:cNvSpPr>
          <p:nvPr>
            <p:ph type="ctrTitle"/>
          </p:nvPr>
        </p:nvSpPr>
        <p:spPr>
          <a:xfrm>
            <a:off x="643466" y="643467"/>
            <a:ext cx="5452529" cy="3569242"/>
          </a:xfrm>
        </p:spPr>
        <p:txBody>
          <a:bodyPr anchor="t">
            <a:normAutofit fontScale="90000"/>
          </a:bodyPr>
          <a:lstStyle/>
          <a:p>
            <a:pPr algn="l"/>
            <a:r>
              <a:rPr lang="en-US" sz="4000">
                <a:solidFill>
                  <a:srgbClr val="FFFFFF"/>
                </a:solidFill>
              </a:rPr>
              <a:t/>
            </a:r>
            <a:br>
              <a:rPr lang="en-US" sz="4000">
                <a:solidFill>
                  <a:srgbClr val="FFFFFF"/>
                </a:solidFill>
              </a:rPr>
            </a:br>
            <a:r>
              <a:rPr lang="en-US" sz="4000" b="1">
                <a:solidFill>
                  <a:srgbClr val="FFFFFF"/>
                </a:solidFill>
              </a:rPr>
              <a:t>Ethical Care of Uninsured Patients: </a:t>
            </a:r>
            <a:r>
              <a:rPr lang="en-US" sz="4000">
                <a:solidFill>
                  <a:srgbClr val="FFFFFF"/>
                </a:solidFill>
              </a:rPr>
              <a:t>Balancing Patient Need and Organizational Stewardship</a:t>
            </a:r>
          </a:p>
        </p:txBody>
      </p:sp>
      <p:sp>
        <p:nvSpPr>
          <p:cNvPr id="3" name="Subtitle 2">
            <a:extLst>
              <a:ext uri="{FF2B5EF4-FFF2-40B4-BE49-F238E27FC236}">
                <a16:creationId xmlns:a16="http://schemas.microsoft.com/office/drawing/2014/main" id="{B23BE993-CF48-A7C6-BE1F-4D4C6CE42EF7}"/>
              </a:ext>
            </a:extLst>
          </p:cNvPr>
          <p:cNvSpPr>
            <a:spLocks noGrp="1"/>
          </p:cNvSpPr>
          <p:nvPr>
            <p:ph type="subTitle" idx="1"/>
          </p:nvPr>
        </p:nvSpPr>
        <p:spPr>
          <a:xfrm>
            <a:off x="643466" y="5099677"/>
            <a:ext cx="5449479" cy="1578054"/>
          </a:xfrm>
        </p:spPr>
        <p:txBody>
          <a:bodyPr anchor="b">
            <a:normAutofit/>
          </a:bodyPr>
          <a:lstStyle/>
          <a:p>
            <a:pPr algn="l"/>
            <a:r>
              <a:rPr lang="en-US" sz="2200" dirty="0">
                <a:solidFill>
                  <a:srgbClr val="FFFFFF"/>
                </a:solidFill>
              </a:rPr>
              <a:t>Winifred Badaiki, Clinical and Organizational Ethicist </a:t>
            </a:r>
          </a:p>
          <a:p>
            <a:pPr algn="l"/>
            <a:r>
              <a:rPr lang="en-US" sz="2200" dirty="0">
                <a:solidFill>
                  <a:srgbClr val="FFFFFF"/>
                </a:solidFill>
              </a:rPr>
              <a:t>Sun Drews, Ethics Fellow </a:t>
            </a:r>
          </a:p>
          <a:p>
            <a:pPr algn="l"/>
            <a:r>
              <a:rPr lang="en-US" sz="2200" b="1" dirty="0">
                <a:solidFill>
                  <a:srgbClr val="FFFFFF"/>
                </a:solidFill>
              </a:rPr>
              <a:t>Hamilton Health Sciences </a:t>
            </a:r>
          </a:p>
        </p:txBody>
      </p:sp>
      <p:sp>
        <p:nvSpPr>
          <p:cNvPr id="60" name="Rectangle 59">
            <a:extLst>
              <a:ext uri="{FF2B5EF4-FFF2-40B4-BE49-F238E27FC236}">
                <a16:creationId xmlns:a16="http://schemas.microsoft.com/office/drawing/2014/main" id="{4063B759-00FC-46D1-9898-8E8625268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BD708-A2DB-2D8F-F3F6-600924026CA2}"/>
              </a:ext>
            </a:extLst>
          </p:cNvPr>
          <p:cNvSpPr>
            <a:spLocks noGrp="1"/>
          </p:cNvSpPr>
          <p:nvPr>
            <p:ph type="title"/>
          </p:nvPr>
        </p:nvSpPr>
        <p:spPr>
          <a:xfrm>
            <a:off x="838200" y="1242204"/>
            <a:ext cx="10515600" cy="448484"/>
          </a:xfrm>
        </p:spPr>
        <p:txBody>
          <a:bodyPr anchor="ctr">
            <a:normAutofit fontScale="90000"/>
          </a:bodyPr>
          <a:lstStyle/>
          <a:p>
            <a:r>
              <a:rPr lang="en-US" b="1" dirty="0"/>
              <a:t>Who is Uninsured: </a:t>
            </a:r>
            <a:r>
              <a:rPr lang="en-US" b="0" dirty="0"/>
              <a:t>OHIP Eligibility</a:t>
            </a:r>
            <a:r>
              <a:rPr lang="en-US" dirty="0"/>
              <a:t> </a:t>
            </a:r>
            <a:br>
              <a:rPr lang="en-US" dirty="0"/>
            </a:br>
            <a:endParaRPr lang="en-US" dirty="0"/>
          </a:p>
        </p:txBody>
      </p:sp>
      <p:graphicFrame>
        <p:nvGraphicFramePr>
          <p:cNvPr id="6" name="Rectangle 1">
            <a:extLst>
              <a:ext uri="{FF2B5EF4-FFF2-40B4-BE49-F238E27FC236}">
                <a16:creationId xmlns:a16="http://schemas.microsoft.com/office/drawing/2014/main" id="{34CDB750-C1A1-AB77-18BC-6BB0B3E94D05}"/>
              </a:ext>
            </a:extLst>
          </p:cNvPr>
          <p:cNvGraphicFramePr/>
          <p:nvPr>
            <p:extLst>
              <p:ext uri="{D42A27DB-BD31-4B8C-83A1-F6EECF244321}">
                <p14:modId xmlns:p14="http://schemas.microsoft.com/office/powerpoint/2010/main" val="41581500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230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0763A76-9F1C-4FC5-82B7-DD475DA461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 name="Rectangle 11">
            <a:extLst>
              <a:ext uri="{FF2B5EF4-FFF2-40B4-BE49-F238E27FC236}">
                <a16:creationId xmlns:a16="http://schemas.microsoft.com/office/drawing/2014/main" id="{E81BF4F6-F2CF-4984-9D14-D6966D92F9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n receiving needle in clinic">
            <a:extLst>
              <a:ext uri="{FF2B5EF4-FFF2-40B4-BE49-F238E27FC236}">
                <a16:creationId xmlns:a16="http://schemas.microsoft.com/office/drawing/2014/main" id="{CE20197F-B4C9-22F6-F35D-F1E8953009E7}"/>
              </a:ext>
            </a:extLst>
          </p:cNvPr>
          <p:cNvPicPr>
            <a:picLocks noChangeAspect="1"/>
          </p:cNvPicPr>
          <p:nvPr/>
        </p:nvPicPr>
        <p:blipFill>
          <a:blip r:embed="rId3" cstate="hqprint">
            <a:extLst>
              <a:ext uri="{28A0092B-C50C-407E-A947-70E740481C1C}">
                <a14:useLocalDpi xmlns:a14="http://schemas.microsoft.com/office/drawing/2010/main" val="0"/>
              </a:ext>
            </a:extLst>
          </a:blip>
          <a:srcRect l="16559" r="24040" b="-2"/>
          <a:stretch>
            <a:fillRect/>
          </a:stretch>
        </p:blipFill>
        <p:spPr>
          <a:xfrm>
            <a:off x="6096000" y="1"/>
            <a:ext cx="6102825" cy="6858000"/>
          </a:xfrm>
          <a:prstGeom prst="rect">
            <a:avLst/>
          </a:prstGeom>
        </p:spPr>
      </p:pic>
      <p:graphicFrame>
        <p:nvGraphicFramePr>
          <p:cNvPr id="5" name="Text Placeholder 1">
            <a:extLst>
              <a:ext uri="{FF2B5EF4-FFF2-40B4-BE49-F238E27FC236}">
                <a16:creationId xmlns:a16="http://schemas.microsoft.com/office/drawing/2014/main" id="{28B5F3D3-05C3-580F-7485-1ED770DEF814}"/>
              </a:ext>
            </a:extLst>
          </p:cNvPr>
          <p:cNvGraphicFramePr/>
          <p:nvPr>
            <p:extLst>
              <p:ext uri="{D42A27DB-BD31-4B8C-83A1-F6EECF244321}">
                <p14:modId xmlns:p14="http://schemas.microsoft.com/office/powerpoint/2010/main" val="3140660597"/>
              </p:ext>
            </p:extLst>
          </p:nvPr>
        </p:nvGraphicFramePr>
        <p:xfrm>
          <a:off x="308920" y="2286000"/>
          <a:ext cx="5511112" cy="4312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5ED8A675-6206-343C-2A5F-C7A68CA238C1}"/>
              </a:ext>
            </a:extLst>
          </p:cNvPr>
          <p:cNvSpPr>
            <a:spLocks noGrp="1"/>
          </p:cNvSpPr>
          <p:nvPr>
            <p:ph type="title"/>
          </p:nvPr>
        </p:nvSpPr>
        <p:spPr>
          <a:xfrm>
            <a:off x="308920" y="350196"/>
            <a:ext cx="5511112" cy="1624520"/>
          </a:xfrm>
        </p:spPr>
        <p:txBody>
          <a:bodyPr anchor="ctr">
            <a:normAutofit/>
          </a:bodyPr>
          <a:lstStyle/>
          <a:p>
            <a:r>
              <a:rPr lang="en-US" sz="4000" b="1" dirty="0"/>
              <a:t>What is the Ethical Issue? </a:t>
            </a:r>
          </a:p>
        </p:txBody>
      </p:sp>
    </p:spTree>
    <p:extLst>
      <p:ext uri="{BB962C8B-B14F-4D97-AF65-F5344CB8AC3E}">
        <p14:creationId xmlns:p14="http://schemas.microsoft.com/office/powerpoint/2010/main" val="449871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D77349-6ADE-99FE-8E04-12919EE56F9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768"/>
            <a:ext cx="12202175" cy="1519356"/>
            <a:chOff x="-1" y="-29768"/>
            <a:chExt cx="12202175" cy="1519356"/>
          </a:xfrm>
        </p:grpSpPr>
        <p:sp>
          <p:nvSpPr>
            <p:cNvPr id="9" name="Rectangle 8">
              <a:extLst>
                <a:ext uri="{FF2B5EF4-FFF2-40B4-BE49-F238E27FC236}">
                  <a16:creationId xmlns:a16="http://schemas.microsoft.com/office/drawing/2014/main" id="{D5B2B92C-44DF-B41D-C67A-EBF175DF52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1EB2F1-D26A-D7C9-E9AC-B63BE629A29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6D16430-53D3-47E5-F4B8-B441E710D4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AF66D54-744C-34EF-76D9-8EB32D2D94B1}"/>
              </a:ext>
            </a:extLst>
          </p:cNvPr>
          <p:cNvSpPr>
            <a:spLocks noGrp="1"/>
          </p:cNvSpPr>
          <p:nvPr>
            <p:ph type="title"/>
          </p:nvPr>
        </p:nvSpPr>
        <p:spPr>
          <a:xfrm>
            <a:off x="876691" y="301843"/>
            <a:ext cx="10477109" cy="1003532"/>
          </a:xfrm>
        </p:spPr>
        <p:txBody>
          <a:bodyPr anchor="ctr">
            <a:normAutofit/>
          </a:bodyPr>
          <a:lstStyle/>
          <a:p>
            <a:r>
              <a:rPr lang="en-US" b="1" dirty="0">
                <a:solidFill>
                  <a:srgbClr val="FFFFFF"/>
                </a:solidFill>
              </a:rPr>
              <a:t>Case Example </a:t>
            </a:r>
          </a:p>
        </p:txBody>
      </p:sp>
      <p:sp>
        <p:nvSpPr>
          <p:cNvPr id="3" name="Content Placeholder 2">
            <a:extLst>
              <a:ext uri="{FF2B5EF4-FFF2-40B4-BE49-F238E27FC236}">
                <a16:creationId xmlns:a16="http://schemas.microsoft.com/office/drawing/2014/main" id="{322ADA52-B424-D32C-8305-03DCC84044E9}"/>
              </a:ext>
            </a:extLst>
          </p:cNvPr>
          <p:cNvSpPr>
            <a:spLocks noGrp="1"/>
          </p:cNvSpPr>
          <p:nvPr>
            <p:ph idx="1"/>
          </p:nvPr>
        </p:nvSpPr>
        <p:spPr>
          <a:xfrm>
            <a:off x="647700" y="1821195"/>
            <a:ext cx="11049000" cy="4734962"/>
          </a:xfrm>
        </p:spPr>
        <p:txBody>
          <a:bodyPr>
            <a:normAutofit lnSpcReduction="10000"/>
          </a:bodyPr>
          <a:lstStyle/>
          <a:p>
            <a:pPr marL="0" indent="0">
              <a:buNone/>
            </a:pPr>
            <a:r>
              <a:rPr lang="en-US" sz="2000" dirty="0"/>
              <a:t>Paula is a 55-year-old woman who is in Canada on a study visa. </a:t>
            </a:r>
          </a:p>
          <a:p>
            <a:r>
              <a:rPr lang="en-US" sz="2000" b="1" dirty="0"/>
              <a:t>Medical history</a:t>
            </a:r>
            <a:r>
              <a:rPr lang="en-US" sz="2000" dirty="0"/>
              <a:t>: She was brought to the ED after various episodes of severe dizziness. She was immediately revived and she is now stable. Further investigation revealed that she has colon cancer with regional spread. </a:t>
            </a:r>
          </a:p>
          <a:p>
            <a:r>
              <a:rPr lang="en-US" sz="2000" b="1" dirty="0"/>
              <a:t>Social History</a:t>
            </a:r>
            <a:r>
              <a:rPr lang="en-US" sz="2000" dirty="0"/>
              <a:t>: She lives with her daughter with whom she is on a lease, and she helps with childcare and has been visiting Canada on and off for the past 12 years until she decided to get her PhD two years ago. 2 of her children live in Canada and the other two in her home country. Her spouse passed ten years ago. She has a lot of friends and extended family in Canada. She volunteers in the soup kitchen of the local church that she attends.</a:t>
            </a:r>
          </a:p>
          <a:p>
            <a:r>
              <a:rPr lang="en-US" sz="2000" dirty="0"/>
              <a:t>Paula's daughter Janice would like for her mum to continue to receive care here at Hamilton Health Sciences. Her reasons include:</a:t>
            </a:r>
          </a:p>
          <a:p>
            <a:pPr lvl="1"/>
            <a:r>
              <a:rPr lang="en-US" sz="2000" dirty="0"/>
              <a:t>She, her other siblings, family and friends can continue to care for her mum here </a:t>
            </a:r>
          </a:p>
          <a:p>
            <a:pPr lvl="1"/>
            <a:r>
              <a:rPr lang="en-US" sz="2000" dirty="0"/>
              <a:t>Care needed is not available in their home country or if available, is not accessible as would be in Canada</a:t>
            </a:r>
          </a:p>
          <a:p>
            <a:pPr lvl="1"/>
            <a:r>
              <a:rPr lang="en-US" sz="2000" dirty="0"/>
              <a:t>They believe care in Canada is free and they will pay heavily for cancer care in home country </a:t>
            </a:r>
          </a:p>
          <a:p>
            <a:endParaRPr lang="en-US" sz="1400" dirty="0"/>
          </a:p>
        </p:txBody>
      </p:sp>
    </p:spTree>
    <p:extLst>
      <p:ext uri="{BB962C8B-B14F-4D97-AF65-F5344CB8AC3E}">
        <p14:creationId xmlns:p14="http://schemas.microsoft.com/office/powerpoint/2010/main" val="16000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7BC6D0-E9B0-A508-F218-A78C857D036A}"/>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3500" t="23390" r="5585" b="-7"/>
          <a:stretch>
            <a:fillRect/>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039F0B-B9EE-8524-D111-AB05CDFAC74D}"/>
              </a:ext>
            </a:extLst>
          </p:cNvPr>
          <p:cNvSpPr>
            <a:spLocks noGrp="1"/>
          </p:cNvSpPr>
          <p:nvPr>
            <p:ph type="title"/>
          </p:nvPr>
        </p:nvSpPr>
        <p:spPr>
          <a:xfrm>
            <a:off x="500063" y="365125"/>
            <a:ext cx="11129962" cy="779463"/>
          </a:xfrm>
        </p:spPr>
        <p:txBody>
          <a:bodyPr vert="horz" lIns="91440" tIns="45720" rIns="91440" bIns="45720" rtlCol="0" anchor="ctr">
            <a:normAutofit fontScale="90000"/>
          </a:bodyPr>
          <a:lstStyle/>
          <a:p>
            <a:r>
              <a:rPr lang="en-US" b="1" dirty="0">
                <a:solidFill>
                  <a:schemeClr val="accent6">
                    <a:lumMod val="50000"/>
                  </a:schemeClr>
                </a:solidFill>
              </a:rPr>
              <a:t>Previous Decision-Making Process &amp; Criteria</a:t>
            </a:r>
          </a:p>
        </p:txBody>
      </p:sp>
      <p:graphicFrame>
        <p:nvGraphicFramePr>
          <p:cNvPr id="5" name="Content Placeholder 2">
            <a:extLst>
              <a:ext uri="{FF2B5EF4-FFF2-40B4-BE49-F238E27FC236}">
                <a16:creationId xmlns:a16="http://schemas.microsoft.com/office/drawing/2014/main" id="{DB683722-B155-07C3-E9B3-15D0F6922221}"/>
              </a:ext>
            </a:extLst>
          </p:cNvPr>
          <p:cNvGraphicFramePr>
            <a:graphicFrameLocks noGrp="1"/>
          </p:cNvGraphicFramePr>
          <p:nvPr>
            <p:ph sz="half" idx="1"/>
            <p:extLst>
              <p:ext uri="{D42A27DB-BD31-4B8C-83A1-F6EECF244321}">
                <p14:modId xmlns:p14="http://schemas.microsoft.com/office/powerpoint/2010/main" val="13593753"/>
              </p:ext>
            </p:extLst>
          </p:nvPr>
        </p:nvGraphicFramePr>
        <p:xfrm>
          <a:off x="807244" y="22828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13778FBE-D50C-2D61-0911-82344750D400}"/>
              </a:ext>
            </a:extLst>
          </p:cNvPr>
          <p:cNvSpPr txBox="1"/>
          <p:nvPr/>
        </p:nvSpPr>
        <p:spPr>
          <a:xfrm>
            <a:off x="807244" y="1400175"/>
            <a:ext cx="10515600" cy="430887"/>
          </a:xfrm>
          <a:prstGeom prst="rect">
            <a:avLst/>
          </a:prstGeom>
          <a:solidFill>
            <a:schemeClr val="accent5">
              <a:lumMod val="75000"/>
            </a:schemeClr>
          </a:solidFill>
        </p:spPr>
        <p:txBody>
          <a:bodyPr wrap="square" rtlCol="0">
            <a:spAutoFit/>
          </a:bodyPr>
          <a:lstStyle/>
          <a:p>
            <a:pPr algn="ctr"/>
            <a:r>
              <a:rPr lang="en-US" sz="2200" dirty="0">
                <a:solidFill>
                  <a:schemeClr val="bg1"/>
                </a:solidFill>
              </a:rPr>
              <a:t>If care is urgent, HHS will provide care as needed. </a:t>
            </a:r>
            <a:endParaRPr lang="en-CA" sz="2200" dirty="0">
              <a:solidFill>
                <a:schemeClr val="bg1"/>
              </a:solidFill>
            </a:endParaRPr>
          </a:p>
        </p:txBody>
      </p:sp>
    </p:spTree>
    <p:extLst>
      <p:ext uri="{BB962C8B-B14F-4D97-AF65-F5344CB8AC3E}">
        <p14:creationId xmlns:p14="http://schemas.microsoft.com/office/powerpoint/2010/main" val="2985227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3B187-4B38-7F65-3F79-62962C348101}"/>
              </a:ext>
            </a:extLst>
          </p:cNvPr>
          <p:cNvSpPr>
            <a:spLocks noGrp="1"/>
          </p:cNvSpPr>
          <p:nvPr>
            <p:ph type="title"/>
          </p:nvPr>
        </p:nvSpPr>
        <p:spPr>
          <a:xfrm>
            <a:off x="620115" y="2279220"/>
            <a:ext cx="3115265" cy="2396359"/>
          </a:xfrm>
        </p:spPr>
        <p:txBody>
          <a:bodyPr anchor="b">
            <a:noAutofit/>
          </a:bodyPr>
          <a:lstStyle/>
          <a:p>
            <a:r>
              <a:rPr lang="en-US" dirty="0">
                <a:solidFill>
                  <a:srgbClr val="FFFFFF"/>
                </a:solidFill>
              </a:rPr>
              <a:t>Why did we need to revisit the old protocol?</a:t>
            </a:r>
          </a:p>
        </p:txBody>
      </p:sp>
      <p:graphicFrame>
        <p:nvGraphicFramePr>
          <p:cNvPr id="5" name="Content Placeholder 2">
            <a:extLst>
              <a:ext uri="{FF2B5EF4-FFF2-40B4-BE49-F238E27FC236}">
                <a16:creationId xmlns:a16="http://schemas.microsoft.com/office/drawing/2014/main" id="{35016347-881E-147C-8AA7-5E128A8300B0}"/>
              </a:ext>
            </a:extLst>
          </p:cNvPr>
          <p:cNvGraphicFramePr>
            <a:graphicFrameLocks noGrp="1"/>
          </p:cNvGraphicFramePr>
          <p:nvPr>
            <p:ph idx="1"/>
            <p:extLst>
              <p:ext uri="{D42A27DB-BD31-4B8C-83A1-F6EECF244321}">
                <p14:modId xmlns:p14="http://schemas.microsoft.com/office/powerpoint/2010/main" val="107667960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634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446BDF-BDD4-3015-649D-88D0C688E0E8}"/>
              </a:ext>
            </a:extLst>
          </p:cNvPr>
          <p:cNvSpPr>
            <a:spLocks noGrp="1"/>
          </p:cNvSpPr>
          <p:nvPr>
            <p:ph type="title"/>
          </p:nvPr>
        </p:nvSpPr>
        <p:spPr>
          <a:xfrm>
            <a:off x="1371597" y="348865"/>
            <a:ext cx="10044023" cy="877729"/>
          </a:xfrm>
        </p:spPr>
        <p:txBody>
          <a:bodyPr anchor="ctr">
            <a:normAutofit fontScale="90000"/>
          </a:bodyPr>
          <a:lstStyle/>
          <a:p>
            <a:r>
              <a:rPr lang="en-US" b="1" dirty="0">
                <a:solidFill>
                  <a:srgbClr val="FFFFFF"/>
                </a:solidFill>
              </a:rPr>
              <a:t>Revising the Protocol: </a:t>
            </a:r>
            <a:r>
              <a:rPr lang="en-US" dirty="0">
                <a:solidFill>
                  <a:srgbClr val="FFFFFF"/>
                </a:solidFill>
              </a:rPr>
              <a:t>Key Objectives</a:t>
            </a:r>
            <a:endParaRPr lang="en-US" b="1" dirty="0">
              <a:solidFill>
                <a:srgbClr val="FFFFFF"/>
              </a:solidFill>
            </a:endParaRPr>
          </a:p>
        </p:txBody>
      </p:sp>
      <p:graphicFrame>
        <p:nvGraphicFramePr>
          <p:cNvPr id="3" name="Content Placeholder 2">
            <a:extLst>
              <a:ext uri="{FF2B5EF4-FFF2-40B4-BE49-F238E27FC236}">
                <a16:creationId xmlns:a16="http://schemas.microsoft.com/office/drawing/2014/main" id="{A2A2F569-4BC6-6F6B-917D-9EEC2773710C}"/>
              </a:ext>
            </a:extLst>
          </p:cNvPr>
          <p:cNvGraphicFramePr>
            <a:graphicFrameLocks/>
          </p:cNvGraphicFramePr>
          <p:nvPr>
            <p:extLst>
              <p:ext uri="{D42A27DB-BD31-4B8C-83A1-F6EECF244321}">
                <p14:modId xmlns:p14="http://schemas.microsoft.com/office/powerpoint/2010/main" val="295706895"/>
              </p:ext>
            </p:extLst>
          </p:nvPr>
        </p:nvGraphicFramePr>
        <p:xfrm>
          <a:off x="248920" y="1924820"/>
          <a:ext cx="11694160" cy="458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557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199" y="557189"/>
            <a:ext cx="3716547" cy="5567891"/>
          </a:xfrm>
        </p:spPr>
        <p:txBody>
          <a:bodyPr vert="horz" lIns="91440" tIns="45720" rIns="91440" bIns="45720" rtlCol="0" anchor="ctr">
            <a:normAutofit/>
          </a:bodyPr>
          <a:lstStyle/>
          <a:p>
            <a:r>
              <a:rPr lang="en-US" sz="4400" b="1" kern="1200" dirty="0">
                <a:solidFill>
                  <a:schemeClr val="tx1"/>
                </a:solidFill>
                <a:latin typeface="+mj-lt"/>
                <a:ea typeface="+mj-ea"/>
                <a:cs typeface="+mj-cs"/>
              </a:rPr>
              <a:t>Revising the Protocol: </a:t>
            </a:r>
            <a:r>
              <a:rPr lang="en-US" sz="4400" kern="1200" dirty="0">
                <a:solidFill>
                  <a:schemeClr val="tx1"/>
                </a:solidFill>
                <a:latin typeface="+mj-lt"/>
                <a:ea typeface="+mj-ea"/>
                <a:cs typeface="+mj-cs"/>
              </a:rPr>
              <a:t>Key Considerations</a:t>
            </a:r>
            <a:endParaRPr lang="en-US" sz="4400" b="1" kern="1200" dirty="0">
              <a:solidFill>
                <a:schemeClr val="tx1"/>
              </a:solidFill>
              <a:latin typeface="+mj-lt"/>
              <a:ea typeface="+mj-ea"/>
              <a:cs typeface="+mj-cs"/>
            </a:endParaRPr>
          </a:p>
        </p:txBody>
      </p:sp>
      <p:graphicFrame>
        <p:nvGraphicFramePr>
          <p:cNvPr id="5" name="Text Placeholder 1">
            <a:extLst>
              <a:ext uri="{FF2B5EF4-FFF2-40B4-BE49-F238E27FC236}">
                <a16:creationId xmlns:a16="http://schemas.microsoft.com/office/drawing/2014/main" id="{7077E798-D4E4-C095-8467-D9A7BAC91549}"/>
              </a:ext>
            </a:extLst>
          </p:cNvPr>
          <p:cNvGraphicFramePr/>
          <p:nvPr>
            <p:extLst>
              <p:ext uri="{D42A27DB-BD31-4B8C-83A1-F6EECF244321}">
                <p14:modId xmlns:p14="http://schemas.microsoft.com/office/powerpoint/2010/main" val="1498346778"/>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7737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0B050-7A57-1F59-1434-D8BDF574CA37}"/>
              </a:ext>
            </a:extLst>
          </p:cNvPr>
          <p:cNvSpPr>
            <a:spLocks noGrp="1"/>
          </p:cNvSpPr>
          <p:nvPr>
            <p:ph type="title"/>
          </p:nvPr>
        </p:nvSpPr>
        <p:spPr>
          <a:xfrm>
            <a:off x="272143" y="365126"/>
            <a:ext cx="11081657" cy="494846"/>
          </a:xfrm>
        </p:spPr>
        <p:txBody>
          <a:bodyPr>
            <a:noAutofit/>
          </a:bodyPr>
          <a:lstStyle/>
          <a:p>
            <a:r>
              <a:rPr lang="en-US" b="1" dirty="0">
                <a:solidFill>
                  <a:schemeClr val="accent5">
                    <a:lumMod val="75000"/>
                  </a:schemeClr>
                </a:solidFill>
              </a:rPr>
              <a:t>Revising the Protocol: </a:t>
            </a:r>
            <a:r>
              <a:rPr lang="en-US" dirty="0">
                <a:solidFill>
                  <a:schemeClr val="accent5">
                    <a:lumMod val="75000"/>
                  </a:schemeClr>
                </a:solidFill>
              </a:rPr>
              <a:t>Ethical Principles</a:t>
            </a:r>
            <a:endParaRPr lang="en-US" b="1" dirty="0">
              <a:solidFill>
                <a:schemeClr val="accent5">
                  <a:lumMod val="75000"/>
                </a:schemeClr>
              </a:solidFill>
            </a:endParaRPr>
          </a:p>
        </p:txBody>
      </p:sp>
      <p:graphicFrame>
        <p:nvGraphicFramePr>
          <p:cNvPr id="5" name="Content Placeholder 2">
            <a:extLst>
              <a:ext uri="{FF2B5EF4-FFF2-40B4-BE49-F238E27FC236}">
                <a16:creationId xmlns:a16="http://schemas.microsoft.com/office/drawing/2014/main" id="{044B98A2-A84E-9DF4-463D-AEE6383125A6}"/>
              </a:ext>
            </a:extLst>
          </p:cNvPr>
          <p:cNvGraphicFramePr>
            <a:graphicFrameLocks noGrp="1"/>
          </p:cNvGraphicFramePr>
          <p:nvPr>
            <p:ph idx="1"/>
            <p:extLst>
              <p:ext uri="{D42A27DB-BD31-4B8C-83A1-F6EECF244321}">
                <p14:modId xmlns:p14="http://schemas.microsoft.com/office/powerpoint/2010/main" val="1491711006"/>
              </p:ext>
            </p:extLst>
          </p:nvPr>
        </p:nvGraphicFramePr>
        <p:xfrm>
          <a:off x="272143" y="1209040"/>
          <a:ext cx="11669485" cy="5394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79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43CAA20-3569-4189-9E48-239A229A86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D52A328-0387-62F3-B21E-AC5DC07E3D8B}"/>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dirty="0">
                <a:solidFill>
                  <a:schemeClr val="tx1"/>
                </a:solidFill>
                <a:latin typeface="+mj-lt"/>
                <a:ea typeface="+mj-ea"/>
                <a:cs typeface="+mj-cs"/>
              </a:rPr>
              <a:t>Applying the </a:t>
            </a:r>
            <a:r>
              <a:rPr lang="en-US" sz="6600" dirty="0"/>
              <a:t>Revised</a:t>
            </a:r>
            <a:r>
              <a:rPr lang="en-US" sz="6600" kern="1200" dirty="0">
                <a:solidFill>
                  <a:schemeClr val="tx1"/>
                </a:solidFill>
                <a:latin typeface="+mj-lt"/>
                <a:ea typeface="+mj-ea"/>
                <a:cs typeface="+mj-cs"/>
              </a:rPr>
              <a:t> Protocol to Paula’s Case</a:t>
            </a:r>
          </a:p>
        </p:txBody>
      </p:sp>
      <p:sp>
        <p:nvSpPr>
          <p:cNvPr id="31" name="sketch line">
            <a:extLst>
              <a:ext uri="{FF2B5EF4-FFF2-40B4-BE49-F238E27FC236}">
                <a16:creationId xmlns:a16="http://schemas.microsoft.com/office/drawing/2014/main" id="{DA542B6D-E775-4832-91DC-2D20F85781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sX0" fmla="*/ 0 w 5410200"/>
              <a:gd name="csY0" fmla="*/ 0 h 18288"/>
              <a:gd name="csX1" fmla="*/ 568071 w 5410200"/>
              <a:gd name="csY1" fmla="*/ 0 h 18288"/>
              <a:gd name="csX2" fmla="*/ 1298448 w 5410200"/>
              <a:gd name="csY2" fmla="*/ 0 h 18288"/>
              <a:gd name="csX3" fmla="*/ 1920621 w 5410200"/>
              <a:gd name="csY3" fmla="*/ 0 h 18288"/>
              <a:gd name="csX4" fmla="*/ 2488692 w 5410200"/>
              <a:gd name="csY4" fmla="*/ 0 h 18288"/>
              <a:gd name="csX5" fmla="*/ 3219069 w 5410200"/>
              <a:gd name="csY5" fmla="*/ 0 h 18288"/>
              <a:gd name="csX6" fmla="*/ 3895344 w 5410200"/>
              <a:gd name="csY6" fmla="*/ 0 h 18288"/>
              <a:gd name="csX7" fmla="*/ 4571619 w 5410200"/>
              <a:gd name="csY7" fmla="*/ 0 h 18288"/>
              <a:gd name="csX8" fmla="*/ 5410200 w 5410200"/>
              <a:gd name="csY8" fmla="*/ 0 h 18288"/>
              <a:gd name="csX9" fmla="*/ 5410200 w 5410200"/>
              <a:gd name="csY9" fmla="*/ 18288 h 18288"/>
              <a:gd name="csX10" fmla="*/ 4842129 w 5410200"/>
              <a:gd name="csY10" fmla="*/ 18288 h 18288"/>
              <a:gd name="csX11" fmla="*/ 4328160 w 5410200"/>
              <a:gd name="csY11" fmla="*/ 18288 h 18288"/>
              <a:gd name="csX12" fmla="*/ 3597783 w 5410200"/>
              <a:gd name="csY12" fmla="*/ 18288 h 18288"/>
              <a:gd name="csX13" fmla="*/ 3029712 w 5410200"/>
              <a:gd name="csY13" fmla="*/ 18288 h 18288"/>
              <a:gd name="csX14" fmla="*/ 2299335 w 5410200"/>
              <a:gd name="csY14" fmla="*/ 18288 h 18288"/>
              <a:gd name="csX15" fmla="*/ 1514856 w 5410200"/>
              <a:gd name="csY15" fmla="*/ 18288 h 18288"/>
              <a:gd name="csX16" fmla="*/ 892683 w 5410200"/>
              <a:gd name="csY16" fmla="*/ 18288 h 18288"/>
              <a:gd name="csX17" fmla="*/ 0 w 5410200"/>
              <a:gd name="csY17" fmla="*/ 18288 h 18288"/>
              <a:gd name="csX18" fmla="*/ 0 w 541020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734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315293"/>
            <a:ext cx="10764520" cy="883920"/>
          </a:xfrm>
        </p:spPr>
        <p:txBody>
          <a:bodyPr anchor="ctr">
            <a:noAutofit/>
          </a:bodyPr>
          <a:lstStyle/>
          <a:p>
            <a:r>
              <a:rPr lang="en-US" sz="4000" b="1" dirty="0">
                <a:solidFill>
                  <a:schemeClr val="accent5">
                    <a:lumMod val="75000"/>
                  </a:schemeClr>
                </a:solidFill>
              </a:rPr>
              <a:t>Revised Protocol: </a:t>
            </a:r>
            <a:r>
              <a:rPr lang="en-US" sz="4000" dirty="0">
                <a:solidFill>
                  <a:schemeClr val="accent5">
                    <a:lumMod val="75000"/>
                  </a:schemeClr>
                </a:solidFill>
              </a:rPr>
              <a:t>Decision-Making Process</a:t>
            </a:r>
          </a:p>
        </p:txBody>
      </p:sp>
      <p:graphicFrame>
        <p:nvGraphicFramePr>
          <p:cNvPr id="4" name="Table 3"/>
          <p:cNvGraphicFramePr>
            <a:graphicFrameLocks noGrp="1"/>
          </p:cNvGraphicFramePr>
          <p:nvPr>
            <p:extLst>
              <p:ext uri="{D42A27DB-BD31-4B8C-83A1-F6EECF244321}">
                <p14:modId xmlns:p14="http://schemas.microsoft.com/office/powerpoint/2010/main" val="3435805340"/>
              </p:ext>
            </p:extLst>
          </p:nvPr>
        </p:nvGraphicFramePr>
        <p:xfrm>
          <a:off x="457201" y="1199213"/>
          <a:ext cx="11277600" cy="5545530"/>
        </p:xfrm>
        <a:graphic>
          <a:graphicData uri="http://schemas.openxmlformats.org/drawingml/2006/table">
            <a:tbl>
              <a:tblPr firstRow="1" bandRow="1">
                <a:tableStyleId>{7DF18680-E054-41AD-8BC1-D1AEF772440D}</a:tableStyleId>
              </a:tblPr>
              <a:tblGrid>
                <a:gridCol w="1887731">
                  <a:extLst>
                    <a:ext uri="{9D8B030D-6E8A-4147-A177-3AD203B41FA5}">
                      <a16:colId xmlns:a16="http://schemas.microsoft.com/office/drawing/2014/main" val="1434168140"/>
                    </a:ext>
                  </a:extLst>
                </a:gridCol>
                <a:gridCol w="2706755">
                  <a:extLst>
                    <a:ext uri="{9D8B030D-6E8A-4147-A177-3AD203B41FA5}">
                      <a16:colId xmlns:a16="http://schemas.microsoft.com/office/drawing/2014/main" val="2101256661"/>
                    </a:ext>
                  </a:extLst>
                </a:gridCol>
                <a:gridCol w="6683114">
                  <a:extLst>
                    <a:ext uri="{9D8B030D-6E8A-4147-A177-3AD203B41FA5}">
                      <a16:colId xmlns:a16="http://schemas.microsoft.com/office/drawing/2014/main" val="2642165640"/>
                    </a:ext>
                  </a:extLst>
                </a:gridCol>
              </a:tblGrid>
              <a:tr h="44999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cap="none" spc="0" dirty="0">
                          <a:solidFill>
                            <a:schemeClr val="bg1"/>
                          </a:solidFill>
                        </a:rPr>
                        <a:t>Steps</a:t>
                      </a:r>
                    </a:p>
                  </a:txBody>
                  <a:tcPr marL="78115" marR="78115" marT="58586" marB="39057"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cap="none" spc="0" dirty="0">
                          <a:solidFill>
                            <a:schemeClr val="bg1"/>
                          </a:solidFill>
                        </a:rPr>
                        <a:t>Case Example</a:t>
                      </a:r>
                    </a:p>
                  </a:txBody>
                  <a:tcPr marL="78115" marR="78115" marT="58586" marB="39057" anchor="ctr"/>
                </a:tc>
                <a:tc>
                  <a:txBody>
                    <a:bodyPr/>
                    <a:lstStyle/>
                    <a:p>
                      <a:pPr marL="0" indent="0">
                        <a:buFont typeface="Arial" panose="020B0604020202020204" pitchFamily="34" charset="0"/>
                        <a:buNone/>
                      </a:pPr>
                      <a:r>
                        <a:rPr lang="en-US" sz="2400" b="1" cap="none" spc="0" dirty="0">
                          <a:solidFill>
                            <a:schemeClr val="bg1"/>
                          </a:solidFill>
                        </a:rPr>
                        <a:t>Updated Decision-Making Procedure</a:t>
                      </a:r>
                      <a:r>
                        <a:rPr lang="en-US" sz="2400" b="1" cap="none" spc="0" baseline="0" dirty="0">
                          <a:solidFill>
                            <a:schemeClr val="bg1"/>
                          </a:solidFill>
                        </a:rPr>
                        <a:t> </a:t>
                      </a:r>
                      <a:endParaRPr lang="en-US" sz="2400" b="1" cap="none" spc="0" dirty="0">
                        <a:solidFill>
                          <a:schemeClr val="bg1"/>
                        </a:solidFill>
                      </a:endParaRPr>
                    </a:p>
                  </a:txBody>
                  <a:tcPr marL="78115" marR="78115" marT="58586" marB="39057" anchor="ctr"/>
                </a:tc>
                <a:extLst>
                  <a:ext uri="{0D108BD9-81ED-4DB2-BD59-A6C34878D82A}">
                    <a16:rowId xmlns:a16="http://schemas.microsoft.com/office/drawing/2014/main" val="3678892311"/>
                  </a:ext>
                </a:extLst>
              </a:tr>
              <a:tr h="22356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b="1" cap="none" spc="0" dirty="0">
                          <a:solidFill>
                            <a:schemeClr val="tx1"/>
                          </a:solidFill>
                        </a:rPr>
                        <a:t>Step 1a:</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cap="none" spc="0" dirty="0">
                          <a:solidFill>
                            <a:schemeClr val="tx1"/>
                          </a:solidFill>
                          <a:effectLst/>
                        </a:rPr>
                        <a:t>Patient presents to HHS through the Emergency Department</a:t>
                      </a:r>
                      <a:r>
                        <a:rPr lang="en-US" sz="1900" kern="1200" cap="none" spc="0" baseline="0" dirty="0">
                          <a:solidFill>
                            <a:schemeClr val="tx1"/>
                          </a:solidFill>
                          <a:effectLst/>
                        </a:rPr>
                        <a:t> for </a:t>
                      </a:r>
                      <a:r>
                        <a:rPr lang="en-US" sz="1900" b="1" kern="1200" cap="none" spc="0" baseline="0" dirty="0">
                          <a:solidFill>
                            <a:schemeClr val="tx1"/>
                          </a:solidFill>
                          <a:effectLst/>
                        </a:rPr>
                        <a:t>urgent </a:t>
                      </a:r>
                      <a:r>
                        <a:rPr lang="en-US" sz="1900" b="0" kern="1200" cap="none" spc="0" baseline="0" dirty="0">
                          <a:solidFill>
                            <a:schemeClr val="tx1"/>
                          </a:solidFill>
                          <a:effectLst/>
                        </a:rPr>
                        <a:t>care</a:t>
                      </a:r>
                      <a:endParaRPr lang="en-US" sz="1900" b="0" cap="none" spc="0" dirty="0">
                        <a:solidFill>
                          <a:schemeClr val="tx1"/>
                        </a:solidFill>
                      </a:endParaRPr>
                    </a:p>
                  </a:txBody>
                  <a:tcPr marL="78115" marR="78115" marT="58586" marB="39057"/>
                </a:tc>
                <a:tc>
                  <a:txBody>
                    <a:bodyPr/>
                    <a:lstStyle/>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cap="none" spc="0" dirty="0">
                          <a:solidFill>
                            <a:srgbClr val="0070C0"/>
                          </a:solidFill>
                        </a:rPr>
                        <a:t>Paula was seen in ED for dizzy spells. </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900" b="0" cap="none" spc="0" dirty="0">
                        <a:solidFill>
                          <a:srgbClr val="0070C0"/>
                        </a:solidFill>
                      </a:endParaRP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cap="none" spc="0" dirty="0">
                          <a:solidFill>
                            <a:srgbClr val="0070C0"/>
                          </a:solidFill>
                        </a:rPr>
                        <a:t>She will be expected to pay for her care in the ED</a:t>
                      </a:r>
                    </a:p>
                  </a:txBody>
                  <a:tcPr marL="78115" marR="78115" marT="58586" marB="39057"/>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200" dirty="0">
                          <a:solidFill>
                            <a:schemeClr val="dk1"/>
                          </a:solidFill>
                          <a:effectLst/>
                        </a:rPr>
                        <a:t>Emergent care will be provided based on medical need.</a:t>
                      </a:r>
                    </a:p>
                    <a:p>
                      <a:pPr marL="285750" indent="-285750">
                        <a:buFont typeface="Arial" panose="020B0604020202020204" pitchFamily="34" charset="0"/>
                        <a:buChar char="•"/>
                      </a:pPr>
                      <a:r>
                        <a:rPr lang="en-US" sz="1900" kern="1200" dirty="0">
                          <a:solidFill>
                            <a:schemeClr val="dk1"/>
                          </a:solidFill>
                          <a:effectLst/>
                        </a:rPr>
                        <a:t>Patients who received uninsured emergent treatment will be contacted by HHS Finance to arrange payment plan.</a:t>
                      </a:r>
                    </a:p>
                    <a:p>
                      <a:pPr marL="0" indent="0">
                        <a:buFont typeface="Arial" panose="020B0604020202020204" pitchFamily="34" charset="0"/>
                        <a:buNone/>
                      </a:pPr>
                      <a:endParaRPr lang="en-US" sz="1900" cap="none" spc="0" dirty="0">
                        <a:solidFill>
                          <a:schemeClr val="tx1"/>
                        </a:solidFill>
                      </a:endParaRPr>
                    </a:p>
                  </a:txBody>
                  <a:tcPr marL="78115" marR="78115" marT="58586" marB="39057"/>
                </a:tc>
                <a:extLst>
                  <a:ext uri="{0D108BD9-81ED-4DB2-BD59-A6C34878D82A}">
                    <a16:rowId xmlns:a16="http://schemas.microsoft.com/office/drawing/2014/main" val="1134775126"/>
                  </a:ext>
                </a:extLst>
              </a:tr>
              <a:tr h="2846467">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900" b="1" cap="none" spc="0" dirty="0">
                          <a:solidFill>
                            <a:schemeClr val="tx1"/>
                          </a:solidFill>
                        </a:rPr>
                        <a:t>Step 1b:</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900" kern="1200" cap="none" spc="0" dirty="0">
                          <a:solidFill>
                            <a:schemeClr val="tx1"/>
                          </a:solidFill>
                          <a:effectLst/>
                        </a:rPr>
                        <a:t>Patient presents to HHS through the Emergency Department or is referred for </a:t>
                      </a:r>
                      <a:r>
                        <a:rPr lang="en-US" sz="1900" b="1" kern="1200" cap="none" spc="0" dirty="0">
                          <a:solidFill>
                            <a:schemeClr val="tx1"/>
                          </a:solidFill>
                          <a:effectLst/>
                        </a:rPr>
                        <a:t>non-urgent </a:t>
                      </a:r>
                      <a:r>
                        <a:rPr lang="en-US" sz="1900" b="0" kern="1200" cap="none" spc="0" dirty="0">
                          <a:solidFill>
                            <a:schemeClr val="tx1"/>
                          </a:solidFill>
                          <a:effectLst/>
                        </a:rPr>
                        <a:t>care</a:t>
                      </a:r>
                      <a:r>
                        <a:rPr lang="en-US" sz="1900" b="0" kern="1200" cap="none" spc="0" baseline="0" dirty="0">
                          <a:solidFill>
                            <a:schemeClr val="tx1"/>
                          </a:solidFill>
                          <a:effectLst/>
                        </a:rPr>
                        <a:t> </a:t>
                      </a:r>
                      <a:endParaRPr lang="en-US" sz="1900" b="0" cap="none" spc="0" dirty="0">
                        <a:solidFill>
                          <a:schemeClr val="tx1"/>
                        </a:solidFill>
                      </a:endParaRPr>
                    </a:p>
                  </a:txBody>
                  <a:tcPr marL="78115" marR="78115" marT="58586" marB="39057"/>
                </a:tc>
                <a:tc>
                  <a:txBody>
                    <a:bodyPr/>
                    <a:lstStyle/>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cap="none" spc="0" dirty="0">
                          <a:solidFill>
                            <a:srgbClr val="0070C0"/>
                          </a:solidFill>
                        </a:rPr>
                        <a:t>Paula’s ED admission revealed colon cancer</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900" b="0" cap="none" spc="0" dirty="0">
                        <a:solidFill>
                          <a:srgbClr val="0070C0"/>
                        </a:solidFill>
                      </a:endParaRPr>
                    </a:p>
                    <a:p>
                      <a:pPr marL="285750" marR="0" lvl="0" indent="-2857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0" cap="none" spc="0" dirty="0">
                          <a:solidFill>
                            <a:srgbClr val="0070C0"/>
                          </a:solidFill>
                        </a:rPr>
                        <a:t>ED team has referred her for follow-up care at HHS</a:t>
                      </a:r>
                    </a:p>
                  </a:txBody>
                  <a:tcPr marL="78115" marR="78115" marT="58586" marB="39057"/>
                </a:tc>
                <a:tc>
                  <a:txBody>
                    <a:bodyPr/>
                    <a:lstStyle/>
                    <a:p>
                      <a:r>
                        <a:rPr lang="en-US" sz="1900" kern="1200" cap="none" spc="0" dirty="0">
                          <a:solidFill>
                            <a:schemeClr val="tx1"/>
                          </a:solidFill>
                          <a:effectLst/>
                        </a:rPr>
                        <a:t>Most Responsible Physician (MRP)</a:t>
                      </a:r>
                      <a:r>
                        <a:rPr lang="en-US" sz="1900" kern="1200" cap="none" spc="0" baseline="0" dirty="0">
                          <a:solidFill>
                            <a:schemeClr val="tx1"/>
                          </a:solidFill>
                          <a:effectLst/>
                        </a:rPr>
                        <a:t> will contact relevant team leadership and </a:t>
                      </a:r>
                      <a:r>
                        <a:rPr lang="en-US" sz="1900" b="1" kern="1200" cap="none" spc="0" baseline="0" dirty="0">
                          <a:solidFill>
                            <a:schemeClr val="tx1"/>
                          </a:solidFill>
                          <a:effectLst/>
                        </a:rPr>
                        <a:t>assess </a:t>
                      </a:r>
                      <a:r>
                        <a:rPr lang="en-US" sz="1900" b="1" kern="1200" cap="none" spc="0" dirty="0">
                          <a:solidFill>
                            <a:schemeClr val="tx1"/>
                          </a:solidFill>
                          <a:effectLst/>
                        </a:rPr>
                        <a:t>program and hospital capacity.</a:t>
                      </a:r>
                    </a:p>
                    <a:p>
                      <a:r>
                        <a:rPr lang="en-US" sz="1900" kern="1200" cap="none" spc="0" dirty="0">
                          <a:solidFill>
                            <a:schemeClr val="tx1"/>
                          </a:solidFill>
                          <a:effectLst/>
                        </a:rPr>
                        <a:t>Considerations of</a:t>
                      </a:r>
                      <a:r>
                        <a:rPr lang="en-US" sz="1900" kern="1200" cap="none" spc="0" baseline="0" dirty="0">
                          <a:solidFill>
                            <a:schemeClr val="tx1"/>
                          </a:solidFill>
                          <a:effectLst/>
                        </a:rPr>
                        <a:t> </a:t>
                      </a:r>
                      <a:r>
                        <a:rPr lang="en-US" sz="1900" kern="1200" cap="none" spc="0" dirty="0">
                          <a:solidFill>
                            <a:schemeClr val="tx1"/>
                          </a:solidFill>
                          <a:effectLst/>
                        </a:rPr>
                        <a:t>capacity include:</a:t>
                      </a:r>
                    </a:p>
                    <a:p>
                      <a:pPr marL="171450" lvl="0" indent="-171450">
                        <a:buFont typeface="Arial" panose="020B0604020202020204" pitchFamily="34" charset="0"/>
                        <a:buChar char="•"/>
                      </a:pPr>
                      <a:r>
                        <a:rPr lang="en-US" sz="1900" kern="1200" cap="none" spc="0" dirty="0">
                          <a:solidFill>
                            <a:schemeClr val="tx1"/>
                          </a:solidFill>
                          <a:effectLst/>
                        </a:rPr>
                        <a:t>Current hospital resources, human resources and bed/clinic capacity to provide care</a:t>
                      </a:r>
                      <a:endParaRPr lang="en-US" sz="1900" cap="none" spc="0" dirty="0">
                        <a:solidFill>
                          <a:schemeClr val="tx1"/>
                        </a:solidFill>
                        <a:effectLst/>
                      </a:endParaRPr>
                    </a:p>
                    <a:p>
                      <a:pPr marL="171450" lvl="0" indent="-171450">
                        <a:buFont typeface="Arial" panose="020B0604020202020204" pitchFamily="34" charset="0"/>
                        <a:buChar char="•"/>
                      </a:pPr>
                      <a:r>
                        <a:rPr lang="en-US" sz="1900" kern="1200" cap="none" spc="0" dirty="0">
                          <a:solidFill>
                            <a:schemeClr val="tx1"/>
                          </a:solidFill>
                          <a:effectLst/>
                        </a:rPr>
                        <a:t>Impact on the organization’s ability within the current context to meet the needs of OHIP patients</a:t>
                      </a:r>
                      <a:endParaRPr lang="en-US" sz="1900" cap="none" spc="0" dirty="0">
                        <a:solidFill>
                          <a:schemeClr val="tx1"/>
                        </a:solidFill>
                        <a:effectLst/>
                      </a:endParaRPr>
                    </a:p>
                  </a:txBody>
                  <a:tcPr marL="78115" marR="78115" marT="58586" marB="39057"/>
                </a:tc>
                <a:extLst>
                  <a:ext uri="{0D108BD9-81ED-4DB2-BD59-A6C34878D82A}">
                    <a16:rowId xmlns:a16="http://schemas.microsoft.com/office/drawing/2014/main" val="2712392152"/>
                  </a:ext>
                </a:extLst>
              </a:tr>
            </a:tbl>
          </a:graphicData>
        </a:graphic>
      </p:graphicFrame>
    </p:spTree>
    <p:extLst>
      <p:ext uri="{BB962C8B-B14F-4D97-AF65-F5344CB8AC3E}">
        <p14:creationId xmlns:p14="http://schemas.microsoft.com/office/powerpoint/2010/main" val="374475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47995" y="0"/>
            <a:ext cx="7424710" cy="4953000"/>
          </a:xfrm>
          <a:prstGeom prst="rect">
            <a:avLst/>
          </a:prstGeom>
        </p:spPr>
      </p:pic>
      <p:pic>
        <p:nvPicPr>
          <p:cNvPr id="3" name="Picture 2"/>
          <p:cNvPicPr>
            <a:picLocks noChangeAspect="1"/>
          </p:cNvPicPr>
          <p:nvPr/>
        </p:nvPicPr>
        <p:blipFill>
          <a:blip r:embed="rId3"/>
          <a:stretch>
            <a:fillRect/>
          </a:stretch>
        </p:blipFill>
        <p:spPr>
          <a:xfrm>
            <a:off x="1911321" y="5105400"/>
            <a:ext cx="8041491" cy="1612809"/>
          </a:xfrm>
          <a:prstGeom prst="rect">
            <a:avLst/>
          </a:prstGeom>
        </p:spPr>
      </p:pic>
    </p:spTree>
    <p:extLst>
      <p:ext uri="{BB962C8B-B14F-4D97-AF65-F5344CB8AC3E}">
        <p14:creationId xmlns:p14="http://schemas.microsoft.com/office/powerpoint/2010/main" val="3500123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9FF99BD-075F-4761-A995-6FC574BD25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B21A54-9BA3-4EA9-B460-5A829ADD90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A8F714-B9D8-488A-8CCA-E9948FF913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022527366"/>
              </p:ext>
            </p:extLst>
          </p:nvPr>
        </p:nvGraphicFramePr>
        <p:xfrm>
          <a:off x="817878" y="764498"/>
          <a:ext cx="10556242" cy="5321509"/>
        </p:xfrm>
        <a:graphic>
          <a:graphicData uri="http://schemas.openxmlformats.org/drawingml/2006/table">
            <a:tbl>
              <a:tblPr firstRow="1" bandRow="1">
                <a:tableStyleId>{74C1A8A3-306A-4EB7-A6B1-4F7E0EB9C5D6}</a:tableStyleId>
              </a:tblPr>
              <a:tblGrid>
                <a:gridCol w="1375661">
                  <a:extLst>
                    <a:ext uri="{9D8B030D-6E8A-4147-A177-3AD203B41FA5}">
                      <a16:colId xmlns:a16="http://schemas.microsoft.com/office/drawing/2014/main" val="1434168140"/>
                    </a:ext>
                  </a:extLst>
                </a:gridCol>
                <a:gridCol w="1658933">
                  <a:extLst>
                    <a:ext uri="{9D8B030D-6E8A-4147-A177-3AD203B41FA5}">
                      <a16:colId xmlns:a16="http://schemas.microsoft.com/office/drawing/2014/main" val="1745527292"/>
                    </a:ext>
                  </a:extLst>
                </a:gridCol>
                <a:gridCol w="7521648">
                  <a:extLst>
                    <a:ext uri="{9D8B030D-6E8A-4147-A177-3AD203B41FA5}">
                      <a16:colId xmlns:a16="http://schemas.microsoft.com/office/drawing/2014/main" val="2642165640"/>
                    </a:ext>
                  </a:extLst>
                </a:gridCol>
              </a:tblGrid>
              <a:tr h="1128162">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Steps </a:t>
                      </a:r>
                    </a:p>
                  </a:txBody>
                  <a:tcPr marL="97653" marR="58592" marT="58592" marB="585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Case Example</a:t>
                      </a:r>
                    </a:p>
                  </a:txBody>
                  <a:tcPr marL="97653" marR="58592" marT="58592" marB="585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indent="0">
                        <a:buFont typeface="Arial" panose="020B0604020202020204" pitchFamily="34" charset="0"/>
                        <a:buNone/>
                      </a:pPr>
                      <a:r>
                        <a:rPr lang="en-US" sz="2400" b="1" dirty="0">
                          <a:solidFill>
                            <a:schemeClr val="bg1"/>
                          </a:solidFill>
                        </a:rPr>
                        <a:t>Updated Decision-Making Procedure</a:t>
                      </a:r>
                      <a:r>
                        <a:rPr lang="en-US" sz="2400" b="1" baseline="0" dirty="0">
                          <a:solidFill>
                            <a:schemeClr val="bg1"/>
                          </a:solidFill>
                        </a:rPr>
                        <a:t> </a:t>
                      </a:r>
                      <a:endParaRPr lang="en-US" sz="2400" b="1" dirty="0">
                        <a:solidFill>
                          <a:schemeClr val="bg1"/>
                        </a:solidFill>
                      </a:endParaRPr>
                    </a:p>
                  </a:txBody>
                  <a:tcPr marL="97653" marR="58592" marT="58592" marB="585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78892311"/>
                  </a:ext>
                </a:extLst>
              </a:tr>
              <a:tr h="4193347">
                <a:tc>
                  <a:txBody>
                    <a:bodyPr/>
                    <a:lstStyle/>
                    <a:p>
                      <a:r>
                        <a:rPr lang="en-US" sz="2000" b="1" dirty="0">
                          <a:solidFill>
                            <a:schemeClr val="tx1">
                              <a:lumMod val="85000"/>
                              <a:lumOff val="15000"/>
                            </a:schemeClr>
                          </a:solidFill>
                        </a:rPr>
                        <a:t>Step 2: </a:t>
                      </a:r>
                    </a:p>
                    <a:p>
                      <a:r>
                        <a:rPr lang="en-US" sz="2000" dirty="0">
                          <a:solidFill>
                            <a:schemeClr val="tx1">
                              <a:lumMod val="85000"/>
                              <a:lumOff val="15000"/>
                            </a:schemeClr>
                          </a:solidFill>
                        </a:rPr>
                        <a:t>If</a:t>
                      </a:r>
                      <a:r>
                        <a:rPr lang="en-US" sz="2000" baseline="0" dirty="0">
                          <a:solidFill>
                            <a:schemeClr val="tx1">
                              <a:lumMod val="85000"/>
                              <a:lumOff val="15000"/>
                            </a:schemeClr>
                          </a:solidFill>
                        </a:rPr>
                        <a:t> criteria in step 1b is met </a:t>
                      </a:r>
                      <a:endParaRPr lang="en-US" sz="2000" dirty="0">
                        <a:solidFill>
                          <a:schemeClr val="tx1">
                            <a:lumMod val="85000"/>
                            <a:lumOff val="15000"/>
                          </a:schemeClr>
                        </a:solidFill>
                      </a:endParaRPr>
                    </a:p>
                  </a:txBody>
                  <a:tcPr marL="97653" marR="58592" marT="58592" marB="585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2000" dirty="0">
                          <a:solidFill>
                            <a:srgbClr val="0070C0"/>
                          </a:solidFill>
                        </a:rPr>
                        <a:t>What does this look like for Paula?</a:t>
                      </a:r>
                    </a:p>
                  </a:txBody>
                  <a:tcPr marL="97653" marR="58592" marT="58592" marB="585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lvl="0" indent="0">
                        <a:buFont typeface="Arial" panose="020B0604020202020204" pitchFamily="34" charset="0"/>
                        <a:buNone/>
                      </a:pPr>
                      <a:r>
                        <a:rPr lang="en-US" sz="2000" b="1" kern="1200" dirty="0">
                          <a:solidFill>
                            <a:schemeClr val="dk1"/>
                          </a:solidFill>
                          <a:effectLst/>
                        </a:rPr>
                        <a:t>Consider:</a:t>
                      </a:r>
                    </a:p>
                    <a:p>
                      <a:pPr marL="285750" lvl="0" indent="-285750">
                        <a:buFont typeface="Arial" panose="020B0604020202020204" pitchFamily="34" charset="0"/>
                        <a:buChar char="•"/>
                      </a:pPr>
                      <a:r>
                        <a:rPr lang="en-US" sz="2000" kern="1200" dirty="0">
                          <a:solidFill>
                            <a:schemeClr val="dk1"/>
                          </a:solidFill>
                          <a:effectLst/>
                        </a:rPr>
                        <a:t>Is there a physician willing to act as MRP (given uncertainty of reimbursement)?</a:t>
                      </a:r>
                    </a:p>
                    <a:p>
                      <a:pPr marL="285750" lvl="0" indent="-285750">
                        <a:buFont typeface="Arial" panose="020B0604020202020204" pitchFamily="34" charset="0"/>
                        <a:buChar char="•"/>
                      </a:pPr>
                      <a:r>
                        <a:rPr lang="en-US" sz="2000" kern="1200" dirty="0">
                          <a:solidFill>
                            <a:schemeClr val="dk1"/>
                          </a:solidFill>
                          <a:effectLst/>
                        </a:rPr>
                        <a:t>Is the patient medically unable to return to their country of origin (i.e., person too sick to travel)? Or is care not reasonably available in country of origin?</a:t>
                      </a:r>
                    </a:p>
                    <a:p>
                      <a:pPr marL="285750" lvl="0" indent="-285750">
                        <a:buFont typeface="Arial" panose="020B0604020202020204" pitchFamily="34" charset="0"/>
                        <a:buChar char="•"/>
                      </a:pPr>
                      <a:r>
                        <a:rPr lang="en-US" sz="2000" kern="1200" dirty="0">
                          <a:solidFill>
                            <a:schemeClr val="dk1"/>
                          </a:solidFill>
                          <a:effectLst/>
                        </a:rPr>
                        <a:t>Is the patient unable to be referred to another hospital or care provider?</a:t>
                      </a:r>
                    </a:p>
                    <a:p>
                      <a:pPr marL="285750" lvl="0" indent="-285750">
                        <a:buFont typeface="Arial" panose="020B0604020202020204" pitchFamily="34" charset="0"/>
                        <a:buChar char="•"/>
                      </a:pPr>
                      <a:r>
                        <a:rPr lang="en-US" sz="2000" kern="1200" dirty="0">
                          <a:solidFill>
                            <a:schemeClr val="dk1"/>
                          </a:solidFill>
                          <a:effectLst/>
                        </a:rPr>
                        <a:t>Does the patient have a close connection to this community (as defined by CMPA or indigenous treaty rights)?</a:t>
                      </a:r>
                    </a:p>
                    <a:p>
                      <a:pPr marL="0" lvl="0" indent="0">
                        <a:buFont typeface="Arial" panose="020B0604020202020204" pitchFamily="34" charset="0"/>
                        <a:buNone/>
                      </a:pPr>
                      <a:endParaRPr lang="en-US" sz="2000" kern="1200" dirty="0">
                        <a:solidFill>
                          <a:schemeClr val="tx1"/>
                        </a:solidFill>
                        <a:effectLst/>
                      </a:endParaRPr>
                    </a:p>
                    <a:p>
                      <a:pPr marL="0" lvl="0" indent="0">
                        <a:buFont typeface="Arial" panose="020B0604020202020204" pitchFamily="34" charset="0"/>
                        <a:buNone/>
                      </a:pPr>
                      <a:r>
                        <a:rPr lang="en-US" sz="2000" kern="1200" dirty="0">
                          <a:solidFill>
                            <a:schemeClr val="tx1"/>
                          </a:solidFill>
                          <a:effectLst/>
                        </a:rPr>
                        <a:t>If above requirements are met, a proposed care plan will be developed by the MRP.</a:t>
                      </a:r>
                      <a:endParaRPr lang="en-US" sz="2000" kern="1200" dirty="0">
                        <a:solidFill>
                          <a:schemeClr val="tx1"/>
                        </a:solidFill>
                        <a:effectLst/>
                        <a:latin typeface="+mn-lt"/>
                        <a:ea typeface="+mn-ea"/>
                        <a:cs typeface="+mn-cs"/>
                      </a:endParaRPr>
                    </a:p>
                  </a:txBody>
                  <a:tcPr marL="97653" marR="58592" marT="58592" marB="5859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69612750"/>
                  </a:ext>
                </a:extLst>
              </a:tr>
            </a:tbl>
          </a:graphicData>
        </a:graphic>
      </p:graphicFrame>
    </p:spTree>
    <p:extLst>
      <p:ext uri="{BB962C8B-B14F-4D97-AF65-F5344CB8AC3E}">
        <p14:creationId xmlns:p14="http://schemas.microsoft.com/office/powerpoint/2010/main" val="417658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D270B-4370-ED59-2033-4CC37EDD11B4}"/>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10A21301-0A2E-0989-4860-5533C1B253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240A591-8A57-F5AC-0F30-137CF5B71B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2C3CFDB-5FE6-E67B-42CC-7A924BEE0E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45106ED3-4E68-D6D9-9817-28D7E988A957}"/>
              </a:ext>
            </a:extLst>
          </p:cNvPr>
          <p:cNvGraphicFramePr>
            <a:graphicFrameLocks noGrp="1"/>
          </p:cNvGraphicFramePr>
          <p:nvPr>
            <p:extLst>
              <p:ext uri="{D42A27DB-BD31-4B8C-83A1-F6EECF244321}">
                <p14:modId xmlns:p14="http://schemas.microsoft.com/office/powerpoint/2010/main" val="2813721117"/>
              </p:ext>
            </p:extLst>
          </p:nvPr>
        </p:nvGraphicFramePr>
        <p:xfrm>
          <a:off x="643465" y="643466"/>
          <a:ext cx="10905067" cy="5571065"/>
        </p:xfrm>
        <a:graphic>
          <a:graphicData uri="http://schemas.openxmlformats.org/drawingml/2006/table">
            <a:tbl>
              <a:tblPr firstRow="1" bandRow="1">
                <a:tableStyleId>{74C1A8A3-306A-4EB7-A6B1-4F7E0EB9C5D6}</a:tableStyleId>
              </a:tblPr>
              <a:tblGrid>
                <a:gridCol w="2519460">
                  <a:extLst>
                    <a:ext uri="{9D8B030D-6E8A-4147-A177-3AD203B41FA5}">
                      <a16:colId xmlns:a16="http://schemas.microsoft.com/office/drawing/2014/main" val="1434168140"/>
                    </a:ext>
                  </a:extLst>
                </a:gridCol>
                <a:gridCol w="1903750">
                  <a:extLst>
                    <a:ext uri="{9D8B030D-6E8A-4147-A177-3AD203B41FA5}">
                      <a16:colId xmlns:a16="http://schemas.microsoft.com/office/drawing/2014/main" val="4212687617"/>
                    </a:ext>
                  </a:extLst>
                </a:gridCol>
                <a:gridCol w="6481857">
                  <a:extLst>
                    <a:ext uri="{9D8B030D-6E8A-4147-A177-3AD203B41FA5}">
                      <a16:colId xmlns:a16="http://schemas.microsoft.com/office/drawing/2014/main" val="2642165640"/>
                    </a:ext>
                  </a:extLst>
                </a:gridCol>
              </a:tblGrid>
              <a:tr h="104777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Steps</a:t>
                      </a:r>
                    </a:p>
                  </a:txBody>
                  <a:tcPr marL="97653" marR="58592" marT="58592" marB="58592"/>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Case Example</a:t>
                      </a:r>
                    </a:p>
                  </a:txBody>
                  <a:tcPr marL="97653" marR="58592" marT="58592" marB="58592"/>
                </a:tc>
                <a:tc>
                  <a:txBody>
                    <a:bodyPr/>
                    <a:lstStyle/>
                    <a:p>
                      <a:pPr marL="0" indent="0">
                        <a:buFont typeface="Arial" panose="020B0604020202020204" pitchFamily="34" charset="0"/>
                        <a:buNone/>
                      </a:pPr>
                      <a:r>
                        <a:rPr lang="en-US" sz="2400" b="1" dirty="0">
                          <a:solidFill>
                            <a:schemeClr val="bg1"/>
                          </a:solidFill>
                        </a:rPr>
                        <a:t>Updated Decision-Making Procedure</a:t>
                      </a:r>
                      <a:r>
                        <a:rPr lang="en-US" sz="2400" b="1" baseline="0" dirty="0">
                          <a:solidFill>
                            <a:schemeClr val="bg1"/>
                          </a:solidFill>
                        </a:rPr>
                        <a:t> </a:t>
                      </a:r>
                      <a:endParaRPr lang="en-US" sz="2400" b="1" dirty="0">
                        <a:solidFill>
                          <a:schemeClr val="bg1"/>
                        </a:solidFill>
                      </a:endParaRPr>
                    </a:p>
                  </a:txBody>
                  <a:tcPr marL="97653" marR="58592" marT="58592" marB="58592"/>
                </a:tc>
                <a:extLst>
                  <a:ext uri="{0D108BD9-81ED-4DB2-BD59-A6C34878D82A}">
                    <a16:rowId xmlns:a16="http://schemas.microsoft.com/office/drawing/2014/main" val="3678892311"/>
                  </a:ext>
                </a:extLst>
              </a:tr>
              <a:tr h="4523286">
                <a:tc>
                  <a:txBody>
                    <a:bodyPr/>
                    <a:lstStyle/>
                    <a:p>
                      <a:pPr marL="0" indent="0">
                        <a:buFont typeface="Arial" panose="020B0604020202020204" pitchFamily="34" charset="0"/>
                        <a:buNone/>
                      </a:pPr>
                      <a:r>
                        <a:rPr lang="en-US" sz="2000" b="1" dirty="0">
                          <a:solidFill>
                            <a:schemeClr val="tx1">
                              <a:lumMod val="85000"/>
                              <a:lumOff val="15000"/>
                            </a:schemeClr>
                          </a:solidFill>
                        </a:rPr>
                        <a:t>Step 3</a:t>
                      </a:r>
                      <a:r>
                        <a:rPr lang="en-US" sz="2000" dirty="0">
                          <a:solidFill>
                            <a:schemeClr val="tx1">
                              <a:lumMod val="85000"/>
                              <a:lumOff val="15000"/>
                            </a:schemeClr>
                          </a:solidFill>
                        </a:rPr>
                        <a:t>: </a:t>
                      </a:r>
                    </a:p>
                    <a:p>
                      <a:pPr marL="0" indent="0">
                        <a:buFont typeface="Arial" panose="020B0604020202020204" pitchFamily="34" charset="0"/>
                        <a:buNone/>
                      </a:pPr>
                      <a:r>
                        <a:rPr lang="en-US" sz="2000" kern="1200" dirty="0">
                          <a:solidFill>
                            <a:schemeClr val="tx1">
                              <a:lumMod val="85000"/>
                              <a:lumOff val="15000"/>
                            </a:schemeClr>
                          </a:solidFill>
                          <a:effectLst/>
                        </a:rPr>
                        <a:t>Finance</a:t>
                      </a:r>
                      <a:r>
                        <a:rPr lang="en-US" sz="2000" kern="1200" baseline="0" dirty="0">
                          <a:solidFill>
                            <a:schemeClr val="tx1">
                              <a:lumMod val="85000"/>
                              <a:lumOff val="15000"/>
                            </a:schemeClr>
                          </a:solidFill>
                          <a:effectLst/>
                        </a:rPr>
                        <a:t>/Leadership </a:t>
                      </a:r>
                      <a:r>
                        <a:rPr lang="en-US" sz="2000" kern="1200" dirty="0">
                          <a:solidFill>
                            <a:schemeClr val="tx1">
                              <a:lumMod val="85000"/>
                              <a:lumOff val="15000"/>
                            </a:schemeClr>
                          </a:solidFill>
                          <a:effectLst/>
                        </a:rPr>
                        <a:t>meet with team to discuss resources. </a:t>
                      </a:r>
                    </a:p>
                    <a:p>
                      <a:pPr marL="0" indent="0">
                        <a:buFont typeface="Arial" panose="020B0604020202020204" pitchFamily="34" charset="0"/>
                        <a:buNone/>
                      </a:pPr>
                      <a:endParaRPr lang="en-US" sz="2000" kern="1200" dirty="0">
                        <a:solidFill>
                          <a:schemeClr val="tx1">
                            <a:lumMod val="85000"/>
                            <a:lumOff val="15000"/>
                          </a:schemeClr>
                        </a:solidFill>
                        <a:effectLst/>
                      </a:endParaRPr>
                    </a:p>
                    <a:p>
                      <a:pPr marL="0" indent="0">
                        <a:buFont typeface="Arial" panose="020B0604020202020204" pitchFamily="34" charset="0"/>
                        <a:buNone/>
                      </a:pPr>
                      <a:r>
                        <a:rPr lang="en-US" sz="2000" kern="1200" dirty="0">
                          <a:solidFill>
                            <a:schemeClr val="tx1">
                              <a:lumMod val="85000"/>
                              <a:lumOff val="15000"/>
                            </a:schemeClr>
                          </a:solidFill>
                          <a:effectLst/>
                        </a:rPr>
                        <a:t>Finance/Social Work meet with patient/</a:t>
                      </a:r>
                    </a:p>
                    <a:p>
                      <a:pPr marL="0" indent="0">
                        <a:buFont typeface="Arial" panose="020B0604020202020204" pitchFamily="34" charset="0"/>
                        <a:buNone/>
                      </a:pPr>
                      <a:r>
                        <a:rPr lang="en-US" sz="2000" kern="1200" dirty="0">
                          <a:solidFill>
                            <a:schemeClr val="tx1">
                              <a:lumMod val="85000"/>
                              <a:lumOff val="15000"/>
                            </a:schemeClr>
                          </a:solidFill>
                          <a:effectLst/>
                        </a:rPr>
                        <a:t>family to discuss ability to pay. </a:t>
                      </a:r>
                      <a:endParaRPr lang="en-US" sz="2000" kern="1200" dirty="0">
                        <a:solidFill>
                          <a:schemeClr val="tx1">
                            <a:lumMod val="85000"/>
                            <a:lumOff val="15000"/>
                          </a:schemeClr>
                        </a:solidFill>
                        <a:effectLst/>
                        <a:latin typeface="+mn-lt"/>
                        <a:ea typeface="+mn-ea"/>
                        <a:cs typeface="+mn-cs"/>
                      </a:endParaRPr>
                    </a:p>
                  </a:txBody>
                  <a:tcPr marL="106803" marR="64082" marT="64082" marB="64082"/>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0070C0"/>
                          </a:solidFill>
                        </a:rPr>
                        <a:t>What does this look like for Paula?</a:t>
                      </a:r>
                    </a:p>
                    <a:p>
                      <a:pPr marL="0" indent="0">
                        <a:buFont typeface="Arial" panose="020B0604020202020204" pitchFamily="34" charset="0"/>
                        <a:buNone/>
                      </a:pPr>
                      <a:endParaRPr lang="en-US" sz="2000" kern="1200" dirty="0">
                        <a:solidFill>
                          <a:schemeClr val="tx1">
                            <a:lumMod val="85000"/>
                            <a:lumOff val="15000"/>
                          </a:schemeClr>
                        </a:solidFill>
                        <a:effectLst/>
                        <a:latin typeface="+mn-lt"/>
                        <a:ea typeface="+mn-ea"/>
                        <a:cs typeface="+mn-cs"/>
                      </a:endParaRPr>
                    </a:p>
                  </a:txBody>
                  <a:tcPr marL="106803" marR="64082" marT="64082" marB="64082"/>
                </a:tc>
                <a:tc>
                  <a:txBody>
                    <a:bodyPr/>
                    <a:lstStyle/>
                    <a:p>
                      <a:pPr marL="171450" marR="0" lvl="0" indent="-171450"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dirty="0">
                          <a:solidFill>
                            <a:schemeClr val="tx1">
                              <a:lumMod val="85000"/>
                              <a:lumOff val="15000"/>
                            </a:schemeClr>
                          </a:solidFill>
                          <a:effectLst/>
                        </a:rPr>
                        <a:t>If patient </a:t>
                      </a:r>
                      <a:r>
                        <a:rPr lang="en-US" sz="2000" b="1" kern="1200" dirty="0">
                          <a:solidFill>
                            <a:schemeClr val="tx1">
                              <a:lumMod val="85000"/>
                              <a:lumOff val="15000"/>
                            </a:schemeClr>
                          </a:solidFill>
                          <a:effectLst/>
                        </a:rPr>
                        <a:t>can</a:t>
                      </a:r>
                      <a:r>
                        <a:rPr lang="en-US" sz="2000" kern="1200" dirty="0">
                          <a:solidFill>
                            <a:schemeClr val="tx1">
                              <a:lumMod val="85000"/>
                              <a:lumOff val="15000"/>
                            </a:schemeClr>
                          </a:solidFill>
                          <a:effectLst/>
                        </a:rPr>
                        <a:t> </a:t>
                      </a:r>
                      <a:r>
                        <a:rPr lang="en-US" sz="2000" b="1" kern="1200" dirty="0">
                          <a:solidFill>
                            <a:schemeClr val="tx1">
                              <a:lumMod val="85000"/>
                              <a:lumOff val="15000"/>
                            </a:schemeClr>
                          </a:solidFill>
                          <a:effectLst/>
                        </a:rPr>
                        <a:t>pay </a:t>
                      </a:r>
                      <a:r>
                        <a:rPr lang="en-US" sz="2000" b="1" kern="1200" dirty="0">
                          <a:solidFill>
                            <a:schemeClr val="tx1">
                              <a:lumMod val="85000"/>
                              <a:lumOff val="15000"/>
                            </a:schemeClr>
                          </a:solidFill>
                          <a:effectLst/>
                          <a:sym typeface="Wingdings" panose="05000000000000000000" pitchFamily="2" charset="2"/>
                        </a:rPr>
                        <a:t> </a:t>
                      </a:r>
                      <a:r>
                        <a:rPr lang="en-US" sz="2000" kern="1200" dirty="0">
                          <a:solidFill>
                            <a:schemeClr val="tx1">
                              <a:lumMod val="85000"/>
                              <a:lumOff val="15000"/>
                            </a:schemeClr>
                          </a:solidFill>
                          <a:effectLst/>
                        </a:rPr>
                        <a:t>program to decide if care can be coordinated</a:t>
                      </a:r>
                    </a:p>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kern="1200" dirty="0">
                        <a:solidFill>
                          <a:schemeClr val="tx1">
                            <a:lumMod val="85000"/>
                            <a:lumOff val="15000"/>
                          </a:schemeClr>
                        </a:solidFill>
                        <a:effectLst/>
                      </a:endParaRPr>
                    </a:p>
                    <a:p>
                      <a:pPr marL="171450" indent="-171450">
                        <a:buFont typeface="Arial" panose="020B0604020202020204" pitchFamily="34" charset="0"/>
                        <a:buChar char="•"/>
                      </a:pPr>
                      <a:r>
                        <a:rPr lang="en-US" sz="2000" kern="1200" dirty="0">
                          <a:solidFill>
                            <a:schemeClr val="tx1">
                              <a:lumMod val="85000"/>
                              <a:lumOff val="15000"/>
                            </a:schemeClr>
                          </a:solidFill>
                          <a:effectLst/>
                        </a:rPr>
                        <a:t>If patient </a:t>
                      </a:r>
                      <a:r>
                        <a:rPr lang="en-US" sz="2000" b="1" kern="1200" dirty="0">
                          <a:solidFill>
                            <a:schemeClr val="tx1">
                              <a:lumMod val="85000"/>
                              <a:lumOff val="15000"/>
                            </a:schemeClr>
                          </a:solidFill>
                          <a:effectLst/>
                        </a:rPr>
                        <a:t>cannot pay </a:t>
                      </a:r>
                      <a:r>
                        <a:rPr lang="en-US" sz="2000" b="0" kern="1200" dirty="0">
                          <a:solidFill>
                            <a:schemeClr val="tx1">
                              <a:lumMod val="85000"/>
                              <a:lumOff val="15000"/>
                            </a:schemeClr>
                          </a:solidFill>
                          <a:effectLst/>
                        </a:rPr>
                        <a:t>(</a:t>
                      </a:r>
                      <a:r>
                        <a:rPr lang="en-US" sz="2000" kern="1200" dirty="0">
                          <a:solidFill>
                            <a:schemeClr val="tx1">
                              <a:lumMod val="85000"/>
                              <a:lumOff val="15000"/>
                            </a:schemeClr>
                          </a:solidFill>
                          <a:effectLst/>
                        </a:rPr>
                        <a:t>for all or some of care) </a:t>
                      </a:r>
                      <a:r>
                        <a:rPr lang="en-US" sz="2000" b="1" kern="1200" dirty="0">
                          <a:solidFill>
                            <a:schemeClr val="tx1">
                              <a:lumMod val="85000"/>
                              <a:lumOff val="15000"/>
                            </a:schemeClr>
                          </a:solidFill>
                          <a:effectLst/>
                          <a:sym typeface="Wingdings" panose="05000000000000000000" pitchFamily="2" charset="2"/>
                        </a:rPr>
                        <a:t></a:t>
                      </a:r>
                      <a:r>
                        <a:rPr lang="en-US" sz="2000" kern="1200" baseline="0" dirty="0">
                          <a:solidFill>
                            <a:schemeClr val="tx1">
                              <a:lumMod val="85000"/>
                              <a:lumOff val="15000"/>
                            </a:schemeClr>
                          </a:solidFill>
                          <a:effectLst/>
                        </a:rPr>
                        <a:t> </a:t>
                      </a:r>
                      <a:r>
                        <a:rPr lang="en-US" sz="2000" kern="1200" dirty="0">
                          <a:solidFill>
                            <a:schemeClr val="tx1">
                              <a:lumMod val="85000"/>
                              <a:lumOff val="15000"/>
                            </a:schemeClr>
                          </a:solidFill>
                          <a:effectLst/>
                        </a:rPr>
                        <a:t>Uninsured Patient Decision Panel (UPDP) is convened by program leadership to determine whether care be coordinated </a:t>
                      </a:r>
                      <a:r>
                        <a:rPr lang="en-US" sz="2000" baseline="0" dirty="0">
                          <a:solidFill>
                            <a:schemeClr val="tx1">
                              <a:lumMod val="85000"/>
                              <a:lumOff val="15000"/>
                            </a:schemeClr>
                          </a:solidFill>
                        </a:rPr>
                        <a:t>using the UPDP Decision-Making Framework.</a:t>
                      </a:r>
                    </a:p>
                  </a:txBody>
                  <a:tcPr marL="106803" marR="64082" marT="64082" marB="64082"/>
                </a:tc>
                <a:extLst>
                  <a:ext uri="{0D108BD9-81ED-4DB2-BD59-A6C34878D82A}">
                    <a16:rowId xmlns:a16="http://schemas.microsoft.com/office/drawing/2014/main" val="878988317"/>
                  </a:ext>
                </a:extLst>
              </a:tr>
            </a:tbl>
          </a:graphicData>
        </a:graphic>
      </p:graphicFrame>
    </p:spTree>
    <p:extLst>
      <p:ext uri="{BB962C8B-B14F-4D97-AF65-F5344CB8AC3E}">
        <p14:creationId xmlns:p14="http://schemas.microsoft.com/office/powerpoint/2010/main" val="1944700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5057" y="400804"/>
            <a:ext cx="11120503" cy="803275"/>
          </a:xfrm>
        </p:spPr>
        <p:txBody>
          <a:bodyPr anchor="ctr">
            <a:noAutofit/>
          </a:bodyPr>
          <a:lstStyle/>
          <a:p>
            <a:r>
              <a:rPr lang="en-US" sz="3600" b="1" dirty="0">
                <a:solidFill>
                  <a:schemeClr val="accent5">
                    <a:lumMod val="75000"/>
                  </a:schemeClr>
                </a:solidFill>
              </a:rPr>
              <a:t>Revised Protocol: </a:t>
            </a:r>
            <a:r>
              <a:rPr lang="en-US" sz="3600" dirty="0">
                <a:solidFill>
                  <a:schemeClr val="accent5">
                    <a:lumMod val="75000"/>
                  </a:schemeClr>
                </a:solidFill>
              </a:rPr>
              <a:t>UPDP Decision-Making Framework</a:t>
            </a:r>
          </a:p>
        </p:txBody>
      </p:sp>
      <p:graphicFrame>
        <p:nvGraphicFramePr>
          <p:cNvPr id="4" name="Table 3"/>
          <p:cNvGraphicFramePr>
            <a:graphicFrameLocks noGrp="1"/>
          </p:cNvGraphicFramePr>
          <p:nvPr>
            <p:extLst>
              <p:ext uri="{D42A27DB-BD31-4B8C-83A1-F6EECF244321}">
                <p14:modId xmlns:p14="http://schemas.microsoft.com/office/powerpoint/2010/main" val="2457206170"/>
              </p:ext>
            </p:extLst>
          </p:nvPr>
        </p:nvGraphicFramePr>
        <p:xfrm>
          <a:off x="345057" y="1204079"/>
          <a:ext cx="11120503" cy="5100347"/>
        </p:xfrm>
        <a:graphic>
          <a:graphicData uri="http://schemas.openxmlformats.org/drawingml/2006/table">
            <a:tbl>
              <a:tblPr firstRow="1" bandRow="1">
                <a:tableStyleId>{7DF18680-E054-41AD-8BC1-D1AEF772440D}</a:tableStyleId>
              </a:tblPr>
              <a:tblGrid>
                <a:gridCol w="11120503">
                  <a:extLst>
                    <a:ext uri="{9D8B030D-6E8A-4147-A177-3AD203B41FA5}">
                      <a16:colId xmlns:a16="http://schemas.microsoft.com/office/drawing/2014/main" val="2623091460"/>
                    </a:ext>
                  </a:extLst>
                </a:gridCol>
              </a:tblGrid>
              <a:tr h="543937">
                <a:tc>
                  <a:txBody>
                    <a:bodyPr/>
                    <a:lstStyle/>
                    <a:p>
                      <a:pPr>
                        <a:lnSpc>
                          <a:spcPct val="150000"/>
                        </a:lnSpc>
                      </a:pPr>
                      <a:r>
                        <a:rPr lang="en-US" sz="2400" b="1" dirty="0">
                          <a:solidFill>
                            <a:srgbClr val="FFFFFF"/>
                          </a:solidFill>
                        </a:rPr>
                        <a:t>New Decision-Making Framework</a:t>
                      </a:r>
                    </a:p>
                  </a:txBody>
                  <a:tcPr marL="122208" marR="73325" marT="73325" marB="73325"/>
                </a:tc>
                <a:extLst>
                  <a:ext uri="{0D108BD9-81ED-4DB2-BD59-A6C34878D82A}">
                    <a16:rowId xmlns:a16="http://schemas.microsoft.com/office/drawing/2014/main" val="9160801"/>
                  </a:ext>
                </a:extLst>
              </a:tr>
              <a:tr h="734678">
                <a:tc>
                  <a:txBody>
                    <a:bodyPr/>
                    <a:lstStyle/>
                    <a:p>
                      <a:pPr>
                        <a:lnSpc>
                          <a:spcPct val="100000"/>
                        </a:lnSpc>
                      </a:pPr>
                      <a:r>
                        <a:rPr lang="en-US" sz="2000" b="1" dirty="0">
                          <a:solidFill>
                            <a:schemeClr val="tx1">
                              <a:lumMod val="85000"/>
                              <a:lumOff val="15000"/>
                            </a:schemeClr>
                          </a:solidFill>
                        </a:rPr>
                        <a:t>Medical benefit to patient</a:t>
                      </a:r>
                    </a:p>
                    <a:p>
                      <a:pPr>
                        <a:lnSpc>
                          <a:spcPct val="100000"/>
                        </a:lnSpc>
                      </a:pPr>
                      <a:r>
                        <a:rPr lang="en-US" sz="2000" kern="1200" dirty="0">
                          <a:solidFill>
                            <a:schemeClr val="dk1"/>
                          </a:solidFill>
                          <a:effectLst/>
                        </a:rPr>
                        <a:t>(Expected benefit/harms of treatment based on best available evidence)</a:t>
                      </a:r>
                      <a:endParaRPr lang="en-US" sz="2000" b="1" dirty="0">
                        <a:solidFill>
                          <a:schemeClr val="tx1">
                            <a:lumMod val="85000"/>
                            <a:lumOff val="15000"/>
                          </a:schemeClr>
                        </a:solidFill>
                      </a:endParaRPr>
                    </a:p>
                  </a:txBody>
                  <a:tcPr marL="122208" marR="73325" marT="73325" marB="73325"/>
                </a:tc>
                <a:extLst>
                  <a:ext uri="{0D108BD9-81ED-4DB2-BD59-A6C34878D82A}">
                    <a16:rowId xmlns:a16="http://schemas.microsoft.com/office/drawing/2014/main" val="390259420"/>
                  </a:ext>
                </a:extLst>
              </a:tr>
              <a:tr h="543937">
                <a:tc>
                  <a:txBody>
                    <a:bodyPr/>
                    <a:lstStyle/>
                    <a:p>
                      <a:pPr>
                        <a:lnSpc>
                          <a:spcPct val="150000"/>
                        </a:lnSpc>
                      </a:pPr>
                      <a:r>
                        <a:rPr lang="en-US" sz="2000" b="1" dirty="0">
                          <a:solidFill>
                            <a:schemeClr val="tx1">
                              <a:lumMod val="85000"/>
                              <a:lumOff val="15000"/>
                            </a:schemeClr>
                          </a:solidFill>
                        </a:rPr>
                        <a:t>Patient Ability to pay </a:t>
                      </a:r>
                      <a:r>
                        <a:rPr lang="en-US" sz="2000" b="0" dirty="0">
                          <a:solidFill>
                            <a:schemeClr val="tx1">
                              <a:lumMod val="85000"/>
                              <a:lumOff val="15000"/>
                            </a:schemeClr>
                          </a:solidFill>
                        </a:rPr>
                        <a:t>minimal amount within a certain time period </a:t>
                      </a:r>
                    </a:p>
                  </a:txBody>
                  <a:tcPr marL="122208" marR="73325" marT="73325" marB="73325"/>
                </a:tc>
                <a:extLst>
                  <a:ext uri="{0D108BD9-81ED-4DB2-BD59-A6C34878D82A}">
                    <a16:rowId xmlns:a16="http://schemas.microsoft.com/office/drawing/2014/main" val="4271889929"/>
                  </a:ext>
                </a:extLst>
              </a:tr>
              <a:tr h="1030784">
                <a:tc>
                  <a:txBody>
                    <a:bodyPr/>
                    <a:lstStyle/>
                    <a:p>
                      <a:r>
                        <a:rPr lang="en-US" sz="2000" b="1" kern="1200" dirty="0">
                          <a:solidFill>
                            <a:schemeClr val="tx1">
                              <a:lumMod val="85000"/>
                              <a:lumOff val="15000"/>
                            </a:schemeClr>
                          </a:solidFill>
                          <a:effectLst/>
                        </a:rPr>
                        <a:t>Financial impact to program and organization </a:t>
                      </a:r>
                    </a:p>
                    <a:p>
                      <a:r>
                        <a:rPr lang="en-US" sz="2000" b="1" kern="1200" dirty="0">
                          <a:solidFill>
                            <a:schemeClr val="tx1">
                              <a:lumMod val="85000"/>
                              <a:lumOff val="15000"/>
                            </a:schemeClr>
                          </a:solidFill>
                          <a:effectLst/>
                        </a:rPr>
                        <a:t>(</a:t>
                      </a:r>
                      <a:r>
                        <a:rPr lang="en-US" sz="2000" kern="1200" dirty="0">
                          <a:solidFill>
                            <a:schemeClr val="dk1"/>
                          </a:solidFill>
                          <a:effectLst/>
                        </a:rPr>
                        <a:t>Impact on the program/ organization to meet its budget targets and/or provide appropriate care/services)</a:t>
                      </a:r>
                      <a:endParaRPr lang="en-US" sz="2000" b="1" kern="1200" dirty="0">
                        <a:solidFill>
                          <a:schemeClr val="tx1">
                            <a:lumMod val="85000"/>
                            <a:lumOff val="15000"/>
                          </a:schemeClr>
                        </a:solidFill>
                        <a:effectLst/>
                      </a:endParaRPr>
                    </a:p>
                  </a:txBody>
                  <a:tcPr marL="122208" marR="73325" marT="73325" marB="73325"/>
                </a:tc>
                <a:extLst>
                  <a:ext uri="{0D108BD9-81ED-4DB2-BD59-A6C34878D82A}">
                    <a16:rowId xmlns:a16="http://schemas.microsoft.com/office/drawing/2014/main" val="1343083282"/>
                  </a:ext>
                </a:extLst>
              </a:tr>
              <a:tr h="1030784">
                <a:tc>
                  <a:txBody>
                    <a:bodyPr/>
                    <a:lstStyle/>
                    <a:p>
                      <a:r>
                        <a:rPr lang="en-US" sz="2000" b="1" kern="1200" dirty="0">
                          <a:solidFill>
                            <a:schemeClr val="tx1">
                              <a:lumMod val="85000"/>
                              <a:lumOff val="15000"/>
                            </a:schemeClr>
                          </a:solidFill>
                          <a:effectLst/>
                        </a:rPr>
                        <a:t>Availability of/access to similar treatment elsewhere </a:t>
                      </a:r>
                    </a:p>
                    <a:p>
                      <a:r>
                        <a:rPr lang="en-US" sz="2000" b="1" kern="1200" dirty="0">
                          <a:solidFill>
                            <a:schemeClr val="tx1">
                              <a:lumMod val="85000"/>
                              <a:lumOff val="15000"/>
                            </a:schemeClr>
                          </a:solidFill>
                          <a:effectLst/>
                        </a:rPr>
                        <a:t>(</a:t>
                      </a:r>
                      <a:r>
                        <a:rPr lang="en-US" sz="2000" kern="1200" dirty="0">
                          <a:solidFill>
                            <a:schemeClr val="dk1"/>
                          </a:solidFill>
                          <a:effectLst/>
                        </a:rPr>
                        <a:t>Care that meets patient’s medical need is available elsewhere, e.g. in community hospital, clinic, or country of origin (if applicable)). </a:t>
                      </a:r>
                      <a:endParaRPr lang="en-US" sz="2000" b="1" kern="1200" dirty="0">
                        <a:solidFill>
                          <a:schemeClr val="tx1">
                            <a:lumMod val="85000"/>
                            <a:lumOff val="15000"/>
                          </a:schemeClr>
                        </a:solidFill>
                        <a:effectLst/>
                        <a:latin typeface="+mn-lt"/>
                        <a:ea typeface="+mn-ea"/>
                        <a:cs typeface="+mn-cs"/>
                      </a:endParaRPr>
                    </a:p>
                  </a:txBody>
                  <a:tcPr marL="122208" marR="73325" marT="73325" marB="73325"/>
                </a:tc>
                <a:extLst>
                  <a:ext uri="{0D108BD9-81ED-4DB2-BD59-A6C34878D82A}">
                    <a16:rowId xmlns:a16="http://schemas.microsoft.com/office/drawing/2014/main" val="2501120412"/>
                  </a:ext>
                </a:extLst>
              </a:tr>
              <a:tr h="922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lumMod val="85000"/>
                              <a:lumOff val="15000"/>
                            </a:schemeClr>
                          </a:solidFill>
                          <a:effectLst/>
                        </a:rPr>
                        <a:t>Close Connection to Hamilton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1">
                              <a:lumMod val="85000"/>
                              <a:lumOff val="15000"/>
                            </a:schemeClr>
                          </a:solidFill>
                          <a:effectLst/>
                        </a:rPr>
                        <a:t>(</a:t>
                      </a:r>
                      <a:r>
                        <a:rPr lang="en-US" sz="2000" kern="1200" dirty="0">
                          <a:solidFill>
                            <a:schemeClr val="dk1"/>
                          </a:solidFill>
                          <a:effectLst/>
                        </a:rPr>
                        <a:t>Patient connection to the local community)</a:t>
                      </a:r>
                    </a:p>
                  </a:txBody>
                  <a:tcPr marL="122208" marR="73325" marT="73325" marB="73325"/>
                </a:tc>
                <a:extLst>
                  <a:ext uri="{0D108BD9-81ED-4DB2-BD59-A6C34878D82A}">
                    <a16:rowId xmlns:a16="http://schemas.microsoft.com/office/drawing/2014/main" val="1823906942"/>
                  </a:ext>
                </a:extLst>
              </a:tr>
            </a:tbl>
          </a:graphicData>
        </a:graphic>
      </p:graphicFrame>
    </p:spTree>
    <p:extLst>
      <p:ext uri="{BB962C8B-B14F-4D97-AF65-F5344CB8AC3E}">
        <p14:creationId xmlns:p14="http://schemas.microsoft.com/office/powerpoint/2010/main" val="1501241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A91F-EDE4-0C49-AC42-6B6E5D3E7B62}"/>
              </a:ext>
            </a:extLst>
          </p:cNvPr>
          <p:cNvSpPr>
            <a:spLocks noGrp="1"/>
          </p:cNvSpPr>
          <p:nvPr>
            <p:ph type="title"/>
          </p:nvPr>
        </p:nvSpPr>
        <p:spPr>
          <a:xfrm>
            <a:off x="933004" y="52830"/>
            <a:ext cx="11106595" cy="1313072"/>
          </a:xfrm>
        </p:spPr>
        <p:txBody>
          <a:bodyPr>
            <a:normAutofit/>
          </a:bodyPr>
          <a:lstStyle/>
          <a:p>
            <a:r>
              <a:rPr lang="en-US" sz="3600" b="1" dirty="0">
                <a:solidFill>
                  <a:schemeClr val="accent5">
                    <a:lumMod val="75000"/>
                  </a:schemeClr>
                </a:solidFill>
              </a:rPr>
              <a:t>Revised Protocol: </a:t>
            </a:r>
            <a:r>
              <a:rPr lang="en-US" sz="3600" dirty="0">
                <a:solidFill>
                  <a:schemeClr val="accent5">
                    <a:lumMod val="75000"/>
                  </a:schemeClr>
                </a:solidFill>
              </a:rPr>
              <a:t>UPDP Decision-Making Framework</a:t>
            </a:r>
            <a:endParaRPr lang="en-US" sz="3600" b="1" dirty="0"/>
          </a:p>
        </p:txBody>
      </p:sp>
      <p:pic>
        <p:nvPicPr>
          <p:cNvPr id="4" name="Picture 4"/>
          <p:cNvPicPr>
            <a:picLocks noGrp="1" noChangeAspect="1"/>
          </p:cNvPicPr>
          <p:nvPr>
            <p:ph sz="half" idx="1"/>
          </p:nvPr>
        </p:nvPicPr>
        <p:blipFill>
          <a:blip r:embed="rId3"/>
          <a:stretch>
            <a:fillRect/>
          </a:stretch>
        </p:blipFill>
        <p:spPr>
          <a:xfrm>
            <a:off x="933005" y="1059955"/>
            <a:ext cx="10325989" cy="5798045"/>
          </a:xfrm>
          <a:prstGeom prst="rect">
            <a:avLst/>
          </a:prstGeom>
        </p:spPr>
      </p:pic>
    </p:spTree>
    <p:extLst>
      <p:ext uri="{BB962C8B-B14F-4D97-AF65-F5344CB8AC3E}">
        <p14:creationId xmlns:p14="http://schemas.microsoft.com/office/powerpoint/2010/main" val="850733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Grp="1" noChangeAspect="1"/>
          </p:cNvPicPr>
          <p:nvPr>
            <p:ph sz="half" idx="1"/>
          </p:nvPr>
        </p:nvPicPr>
        <p:blipFill>
          <a:blip r:embed="rId3"/>
          <a:stretch>
            <a:fillRect/>
          </a:stretch>
        </p:blipFill>
        <p:spPr>
          <a:xfrm>
            <a:off x="38725" y="83601"/>
            <a:ext cx="11927172" cy="6698631"/>
          </a:xfrm>
          <a:prstGeom prst="rect">
            <a:avLst/>
          </a:prstGeom>
        </p:spPr>
      </p:pic>
    </p:spTree>
    <p:extLst>
      <p:ext uri="{BB962C8B-B14F-4D97-AF65-F5344CB8AC3E}">
        <p14:creationId xmlns:p14="http://schemas.microsoft.com/office/powerpoint/2010/main" val="97037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7398B-EAED-1A0F-3564-53CBEEB32B7A}"/>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E6B95A98-2B75-19DC-B0A7-02F0B9AC0A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96D6E0-94FD-5132-8481-031C8FAE59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533648C-66B4-866E-F4E0-FD912F497A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7789060E-45B4-628F-7D46-D7FA9AB5A3DF}"/>
              </a:ext>
            </a:extLst>
          </p:cNvPr>
          <p:cNvGraphicFramePr>
            <a:graphicFrameLocks noGrp="1"/>
          </p:cNvGraphicFramePr>
          <p:nvPr>
            <p:extLst>
              <p:ext uri="{D42A27DB-BD31-4B8C-83A1-F6EECF244321}">
                <p14:modId xmlns:p14="http://schemas.microsoft.com/office/powerpoint/2010/main" val="1721246697"/>
              </p:ext>
            </p:extLst>
          </p:nvPr>
        </p:nvGraphicFramePr>
        <p:xfrm>
          <a:off x="643466" y="643466"/>
          <a:ext cx="10905067" cy="5571066"/>
        </p:xfrm>
        <a:graphic>
          <a:graphicData uri="http://schemas.openxmlformats.org/drawingml/2006/table">
            <a:tbl>
              <a:tblPr firstRow="1" bandRow="1">
                <a:tableStyleId>{74C1A8A3-306A-4EB7-A6B1-4F7E0EB9C5D6}</a:tableStyleId>
              </a:tblPr>
              <a:tblGrid>
                <a:gridCol w="2414527">
                  <a:extLst>
                    <a:ext uri="{9D8B030D-6E8A-4147-A177-3AD203B41FA5}">
                      <a16:colId xmlns:a16="http://schemas.microsoft.com/office/drawing/2014/main" val="1434168140"/>
                    </a:ext>
                  </a:extLst>
                </a:gridCol>
                <a:gridCol w="2428407">
                  <a:extLst>
                    <a:ext uri="{9D8B030D-6E8A-4147-A177-3AD203B41FA5}">
                      <a16:colId xmlns:a16="http://schemas.microsoft.com/office/drawing/2014/main" val="4212687617"/>
                    </a:ext>
                  </a:extLst>
                </a:gridCol>
                <a:gridCol w="6062133">
                  <a:extLst>
                    <a:ext uri="{9D8B030D-6E8A-4147-A177-3AD203B41FA5}">
                      <a16:colId xmlns:a16="http://schemas.microsoft.com/office/drawing/2014/main" val="2642165640"/>
                    </a:ext>
                  </a:extLst>
                </a:gridCol>
              </a:tblGrid>
              <a:tr h="98491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Steps</a:t>
                      </a:r>
                    </a:p>
                  </a:txBody>
                  <a:tcPr marL="97653" marR="58592" marT="58592" marB="58592" anchor="ct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Case Example</a:t>
                      </a:r>
                    </a:p>
                  </a:txBody>
                  <a:tcPr marL="97653" marR="58592" marT="58592" marB="58592" anchor="ctr"/>
                </a:tc>
                <a:tc>
                  <a:txBody>
                    <a:bodyPr/>
                    <a:lstStyle/>
                    <a:p>
                      <a:pPr marL="0" indent="0">
                        <a:buFont typeface="Arial" panose="020B0604020202020204" pitchFamily="34" charset="0"/>
                        <a:buNone/>
                      </a:pPr>
                      <a:r>
                        <a:rPr lang="en-US" sz="2400" b="1" dirty="0">
                          <a:solidFill>
                            <a:schemeClr val="bg1"/>
                          </a:solidFill>
                        </a:rPr>
                        <a:t>Updated Decision-Making Procedure</a:t>
                      </a:r>
                      <a:r>
                        <a:rPr lang="en-US" sz="2400" b="1" baseline="0" dirty="0">
                          <a:solidFill>
                            <a:schemeClr val="bg1"/>
                          </a:solidFill>
                        </a:rPr>
                        <a:t> </a:t>
                      </a:r>
                      <a:endParaRPr lang="en-US" sz="2400" b="1" dirty="0">
                        <a:solidFill>
                          <a:schemeClr val="bg1"/>
                        </a:solidFill>
                      </a:endParaRPr>
                    </a:p>
                  </a:txBody>
                  <a:tcPr marL="97653" marR="58592" marT="58592" marB="58592" anchor="ctr"/>
                </a:tc>
                <a:extLst>
                  <a:ext uri="{0D108BD9-81ED-4DB2-BD59-A6C34878D82A}">
                    <a16:rowId xmlns:a16="http://schemas.microsoft.com/office/drawing/2014/main" val="3678892311"/>
                  </a:ext>
                </a:extLst>
              </a:tr>
              <a:tr h="4586156">
                <a:tc>
                  <a:txBody>
                    <a:bodyPr/>
                    <a:lstStyle/>
                    <a:p>
                      <a:pPr marL="0" indent="0">
                        <a:buFont typeface="Arial" panose="020B0604020202020204" pitchFamily="34" charset="0"/>
                        <a:buNone/>
                      </a:pPr>
                      <a:r>
                        <a:rPr lang="en-US" sz="2000" b="1" kern="1200" dirty="0">
                          <a:solidFill>
                            <a:schemeClr val="tx1">
                              <a:lumMod val="85000"/>
                              <a:lumOff val="15000"/>
                            </a:schemeClr>
                          </a:solidFill>
                          <a:effectLst/>
                        </a:rPr>
                        <a:t>Step 4: </a:t>
                      </a:r>
                    </a:p>
                    <a:p>
                      <a:pPr marL="0" indent="0">
                        <a:buFont typeface="Arial" panose="020B0604020202020204" pitchFamily="34" charset="0"/>
                        <a:buNone/>
                      </a:pPr>
                      <a:r>
                        <a:rPr lang="en-US" sz="2000" b="0" kern="1200" dirty="0">
                          <a:solidFill>
                            <a:schemeClr val="tx1">
                              <a:lumMod val="85000"/>
                              <a:lumOff val="15000"/>
                            </a:schemeClr>
                          </a:solidFill>
                          <a:effectLst/>
                        </a:rPr>
                        <a:t>Communicate cost of treatment plan to patient/family</a:t>
                      </a:r>
                      <a:endParaRPr lang="en-US" sz="2000" b="0" kern="1200" dirty="0">
                        <a:solidFill>
                          <a:schemeClr val="tx1">
                            <a:lumMod val="85000"/>
                            <a:lumOff val="15000"/>
                          </a:schemeClr>
                        </a:solidFill>
                        <a:effectLst/>
                        <a:latin typeface="+mn-lt"/>
                        <a:ea typeface="+mn-ea"/>
                        <a:cs typeface="+mn-cs"/>
                      </a:endParaRPr>
                    </a:p>
                  </a:txBody>
                  <a:tcPr marL="106803" marR="64082" marT="64082" marB="64082"/>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rgbClr val="0070C0"/>
                          </a:solidFill>
                        </a:rPr>
                        <a:t>What does this mean for Paula?</a:t>
                      </a:r>
                    </a:p>
                    <a:p>
                      <a:pPr marL="0" indent="0">
                        <a:buFont typeface="Arial" panose="020B0604020202020204" pitchFamily="34" charset="0"/>
                        <a:buNone/>
                      </a:pPr>
                      <a:endParaRPr lang="en-US" sz="2000" b="0" kern="1200" dirty="0">
                        <a:solidFill>
                          <a:schemeClr val="tx1">
                            <a:lumMod val="85000"/>
                            <a:lumOff val="15000"/>
                          </a:schemeClr>
                        </a:solidFill>
                        <a:effectLst/>
                        <a:latin typeface="+mn-lt"/>
                        <a:ea typeface="+mn-ea"/>
                        <a:cs typeface="+mn-cs"/>
                      </a:endParaRPr>
                    </a:p>
                  </a:txBody>
                  <a:tcPr marL="106803" marR="64082" marT="64082" marB="64082"/>
                </a:tc>
                <a:tc>
                  <a:txBody>
                    <a:bodyPr/>
                    <a:lstStyle/>
                    <a:p>
                      <a:r>
                        <a:rPr lang="en-US" sz="2000" kern="1200" dirty="0">
                          <a:solidFill>
                            <a:schemeClr val="tx1">
                              <a:lumMod val="85000"/>
                              <a:lumOff val="15000"/>
                            </a:schemeClr>
                          </a:solidFill>
                          <a:effectLst/>
                        </a:rPr>
                        <a:t>Finance  will advise the patient/family of costs related to uninsured services to be provided and will arrange to collect appropriate payment prior to provision of treatment/services.</a:t>
                      </a:r>
                      <a:endParaRPr lang="en-US" sz="2000" kern="1200" dirty="0">
                        <a:solidFill>
                          <a:schemeClr val="tx1">
                            <a:lumMod val="85000"/>
                            <a:lumOff val="15000"/>
                          </a:schemeClr>
                        </a:solidFill>
                        <a:effectLst/>
                        <a:latin typeface="+mn-lt"/>
                        <a:ea typeface="+mn-ea"/>
                        <a:cs typeface="+mn-cs"/>
                      </a:endParaRPr>
                    </a:p>
                  </a:txBody>
                  <a:tcPr marL="106803" marR="64082" marT="64082" marB="64082"/>
                </a:tc>
                <a:extLst>
                  <a:ext uri="{0D108BD9-81ED-4DB2-BD59-A6C34878D82A}">
                    <a16:rowId xmlns:a16="http://schemas.microsoft.com/office/drawing/2014/main" val="878988317"/>
                  </a:ext>
                </a:extLst>
              </a:tr>
            </a:tbl>
          </a:graphicData>
        </a:graphic>
      </p:graphicFrame>
    </p:spTree>
    <p:extLst>
      <p:ext uri="{BB962C8B-B14F-4D97-AF65-F5344CB8AC3E}">
        <p14:creationId xmlns:p14="http://schemas.microsoft.com/office/powerpoint/2010/main" val="3309699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E1283-A395-C3A5-BDBE-CE9C71E5C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3D4BFB-F8AB-4BCC-F87D-BD688B16E012}"/>
              </a:ext>
            </a:extLst>
          </p:cNvPr>
          <p:cNvSpPr>
            <a:spLocks noGrp="1"/>
          </p:cNvSpPr>
          <p:nvPr>
            <p:ph type="title"/>
          </p:nvPr>
        </p:nvSpPr>
        <p:spPr>
          <a:xfrm>
            <a:off x="272143" y="365126"/>
            <a:ext cx="11081657" cy="494846"/>
          </a:xfrm>
        </p:spPr>
        <p:txBody>
          <a:bodyPr>
            <a:noAutofit/>
          </a:bodyPr>
          <a:lstStyle/>
          <a:p>
            <a:r>
              <a:rPr lang="en-US" b="1" dirty="0">
                <a:solidFill>
                  <a:schemeClr val="accent5">
                    <a:lumMod val="75000"/>
                  </a:schemeClr>
                </a:solidFill>
              </a:rPr>
              <a:t>Reviewing the Case: </a:t>
            </a:r>
            <a:r>
              <a:rPr lang="en-US" dirty="0">
                <a:solidFill>
                  <a:schemeClr val="accent5">
                    <a:lumMod val="75000"/>
                  </a:schemeClr>
                </a:solidFill>
              </a:rPr>
              <a:t>Ethical Principles</a:t>
            </a:r>
            <a:endParaRPr lang="en-US" b="1" dirty="0">
              <a:solidFill>
                <a:schemeClr val="accent5">
                  <a:lumMod val="75000"/>
                </a:schemeClr>
              </a:solidFill>
            </a:endParaRPr>
          </a:p>
        </p:txBody>
      </p:sp>
      <p:graphicFrame>
        <p:nvGraphicFramePr>
          <p:cNvPr id="5" name="Content Placeholder 2">
            <a:extLst>
              <a:ext uri="{FF2B5EF4-FFF2-40B4-BE49-F238E27FC236}">
                <a16:creationId xmlns:a16="http://schemas.microsoft.com/office/drawing/2014/main" id="{C01C6C44-E3F1-A2AC-0E93-93C1A688EEF1}"/>
              </a:ext>
            </a:extLst>
          </p:cNvPr>
          <p:cNvGraphicFramePr>
            <a:graphicFrameLocks noGrp="1"/>
          </p:cNvGraphicFramePr>
          <p:nvPr>
            <p:ph idx="1"/>
            <p:extLst>
              <p:ext uri="{D42A27DB-BD31-4B8C-83A1-F6EECF244321}">
                <p14:modId xmlns:p14="http://schemas.microsoft.com/office/powerpoint/2010/main" val="4040977543"/>
              </p:ext>
            </p:extLst>
          </p:nvPr>
        </p:nvGraphicFramePr>
        <p:xfrm>
          <a:off x="272143" y="1209040"/>
          <a:ext cx="11669485" cy="5394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0571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B021B3-DE93-4AB7-8A18-CF5F1CED88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85A7F4-C6D4-F39A-5D3A-6F0F31C7A4C8}"/>
              </a:ext>
            </a:extLst>
          </p:cNvPr>
          <p:cNvSpPr>
            <a:spLocks noGrp="1"/>
          </p:cNvSpPr>
          <p:nvPr>
            <p:ph type="title"/>
          </p:nvPr>
        </p:nvSpPr>
        <p:spPr>
          <a:xfrm>
            <a:off x="841248" y="256032"/>
            <a:ext cx="10506456" cy="1014984"/>
          </a:xfrm>
        </p:spPr>
        <p:txBody>
          <a:bodyPr anchor="b">
            <a:normAutofit/>
          </a:bodyPr>
          <a:lstStyle/>
          <a:p>
            <a:r>
              <a:rPr lang="en-US" b="1" dirty="0"/>
              <a:t>Conclusion</a:t>
            </a:r>
            <a:endParaRPr lang="en-US" dirty="0"/>
          </a:p>
        </p:txBody>
      </p:sp>
      <p:sp>
        <p:nvSpPr>
          <p:cNvPr id="24" name="Rectangle 23">
            <a:extLst>
              <a:ext uri="{FF2B5EF4-FFF2-40B4-BE49-F238E27FC236}">
                <a16:creationId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5" name="Content Placeholder 2">
            <a:extLst>
              <a:ext uri="{FF2B5EF4-FFF2-40B4-BE49-F238E27FC236}">
                <a16:creationId xmlns:a16="http://schemas.microsoft.com/office/drawing/2014/main" id="{ED648691-6C0D-6359-A17A-FFFE5A60A602}"/>
              </a:ext>
            </a:extLst>
          </p:cNvPr>
          <p:cNvGraphicFramePr>
            <a:graphicFrameLocks noGrp="1"/>
          </p:cNvGraphicFramePr>
          <p:nvPr>
            <p:ph idx="1"/>
            <p:extLst>
              <p:ext uri="{D42A27DB-BD31-4B8C-83A1-F6EECF244321}">
                <p14:modId xmlns:p14="http://schemas.microsoft.com/office/powerpoint/2010/main" val="80651652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5957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F12E7CC5-C78B-4EBD-9565-3FA00FAA6C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Board Room">
            <a:extLst>
              <a:ext uri="{FF2B5EF4-FFF2-40B4-BE49-F238E27FC236}">
                <a16:creationId xmlns:a16="http://schemas.microsoft.com/office/drawing/2014/main" id="{F73302F3-B128-0EDD-DBE6-D766DCF88E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64988" y="1744515"/>
            <a:ext cx="3368969" cy="3368969"/>
          </a:xfrm>
          <a:prstGeom prst="rect">
            <a:avLst/>
          </a:prstGeom>
        </p:spPr>
      </p:pic>
      <p:sp>
        <p:nvSpPr>
          <p:cNvPr id="60" name="Freeform: Shape 59">
            <a:extLst>
              <a:ext uri="{FF2B5EF4-FFF2-40B4-BE49-F238E27FC236}">
                <a16:creationId xmlns:a16="http://schemas.microsoft.com/office/drawing/2014/main" id="{3A4529A5-F675-429F-8044-01372BB134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3EDC2F1-E680-331C-93CC-D8A57D1194BE}"/>
              </a:ext>
            </a:extLst>
          </p:cNvPr>
          <p:cNvSpPr>
            <a:spLocks noGrp="1"/>
          </p:cNvSpPr>
          <p:nvPr>
            <p:ph type="title"/>
          </p:nvPr>
        </p:nvSpPr>
        <p:spPr>
          <a:xfrm>
            <a:off x="5622061" y="762538"/>
            <a:ext cx="5649349" cy="3199862"/>
          </a:xfrm>
        </p:spPr>
        <p:txBody>
          <a:bodyPr vert="horz" lIns="91440" tIns="45720" rIns="91440" bIns="45720" rtlCol="0" anchor="b">
            <a:normAutofit/>
          </a:bodyPr>
          <a:lstStyle/>
          <a:p>
            <a:r>
              <a:rPr lang="en-US" sz="6600" b="1" kern="1200">
                <a:solidFill>
                  <a:srgbClr val="FFFFFF"/>
                </a:solidFill>
                <a:latin typeface="+mj-lt"/>
                <a:ea typeface="+mj-ea"/>
                <a:cs typeface="+mj-cs"/>
              </a:rPr>
              <a:t>LET’S DISCUSS  </a:t>
            </a:r>
          </a:p>
        </p:txBody>
      </p:sp>
      <p:sp>
        <p:nvSpPr>
          <p:cNvPr id="61" name="sketch line">
            <a:extLst>
              <a:ext uri="{FF2B5EF4-FFF2-40B4-BE49-F238E27FC236}">
                <a16:creationId xmlns:a16="http://schemas.microsoft.com/office/drawing/2014/main" id="{63DAB858-5A0C-4AFF-AAC6-705EDF8DB7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sX0" fmla="*/ 0 w 5303520"/>
              <a:gd name="csY0" fmla="*/ 0 h 18288"/>
              <a:gd name="csX1" fmla="*/ 556870 w 5303520"/>
              <a:gd name="csY1" fmla="*/ 0 h 18288"/>
              <a:gd name="csX2" fmla="*/ 1272845 w 5303520"/>
              <a:gd name="csY2" fmla="*/ 0 h 18288"/>
              <a:gd name="csX3" fmla="*/ 1882750 w 5303520"/>
              <a:gd name="csY3" fmla="*/ 0 h 18288"/>
              <a:gd name="csX4" fmla="*/ 2439619 w 5303520"/>
              <a:gd name="csY4" fmla="*/ 0 h 18288"/>
              <a:gd name="csX5" fmla="*/ 3155594 w 5303520"/>
              <a:gd name="csY5" fmla="*/ 0 h 18288"/>
              <a:gd name="csX6" fmla="*/ 3818534 w 5303520"/>
              <a:gd name="csY6" fmla="*/ 0 h 18288"/>
              <a:gd name="csX7" fmla="*/ 4481474 w 5303520"/>
              <a:gd name="csY7" fmla="*/ 0 h 18288"/>
              <a:gd name="csX8" fmla="*/ 5303520 w 5303520"/>
              <a:gd name="csY8" fmla="*/ 0 h 18288"/>
              <a:gd name="csX9" fmla="*/ 5303520 w 5303520"/>
              <a:gd name="csY9" fmla="*/ 18288 h 18288"/>
              <a:gd name="csX10" fmla="*/ 4746650 w 5303520"/>
              <a:gd name="csY10" fmla="*/ 18288 h 18288"/>
              <a:gd name="csX11" fmla="*/ 4242816 w 5303520"/>
              <a:gd name="csY11" fmla="*/ 18288 h 18288"/>
              <a:gd name="csX12" fmla="*/ 3526841 w 5303520"/>
              <a:gd name="csY12" fmla="*/ 18288 h 18288"/>
              <a:gd name="csX13" fmla="*/ 2969971 w 5303520"/>
              <a:gd name="csY13" fmla="*/ 18288 h 18288"/>
              <a:gd name="csX14" fmla="*/ 2253996 w 5303520"/>
              <a:gd name="csY14" fmla="*/ 18288 h 18288"/>
              <a:gd name="csX15" fmla="*/ 1484986 w 5303520"/>
              <a:gd name="csY15" fmla="*/ 18288 h 18288"/>
              <a:gd name="csX16" fmla="*/ 875081 w 5303520"/>
              <a:gd name="csY16" fmla="*/ 18288 h 18288"/>
              <a:gd name="csX17" fmla="*/ 0 w 5303520"/>
              <a:gd name="csY17" fmla="*/ 18288 h 18288"/>
              <a:gd name="csX18" fmla="*/ 0 w 5303520"/>
              <a:gd name="csY18"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437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97B9A-B01A-AD78-3765-F23A298E80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A348F1-639A-52DB-5EF6-1900ED6AD3A9}"/>
              </a:ext>
            </a:extLst>
          </p:cNvPr>
          <p:cNvPicPr>
            <a:picLocks noChangeAspect="1"/>
          </p:cNvPicPr>
          <p:nvPr/>
        </p:nvPicPr>
        <p:blipFill>
          <a:blip r:embed="rId2"/>
          <a:stretch>
            <a:fillRect/>
          </a:stretch>
        </p:blipFill>
        <p:spPr>
          <a:xfrm>
            <a:off x="4029075" y="1393825"/>
            <a:ext cx="4133850" cy="4070350"/>
          </a:xfrm>
          <a:prstGeom prst="rect">
            <a:avLst/>
          </a:prstGeom>
        </p:spPr>
      </p:pic>
    </p:spTree>
    <p:extLst>
      <p:ext uri="{BB962C8B-B14F-4D97-AF65-F5344CB8AC3E}">
        <p14:creationId xmlns:p14="http://schemas.microsoft.com/office/powerpoint/2010/main" val="342149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1244600"/>
            <a:ext cx="10464800" cy="4607095"/>
          </a:xfrm>
          <a:prstGeom prst="rect">
            <a:avLst/>
          </a:prstGeom>
        </p:spPr>
        <p:txBody>
          <a:bodyPr wrap="square">
            <a:spAutoFit/>
          </a:bodyPr>
          <a:lstStyle/>
          <a:p>
            <a:pPr marL="304815" indent="-304815">
              <a:buFont typeface="Arial" panose="020B0604020202020204" pitchFamily="34" charset="0"/>
              <a:buChar char="•"/>
            </a:pPr>
            <a:r>
              <a:rPr lang="en-US" sz="2667" dirty="0">
                <a:latin typeface="Quicksand" panose="020B0604020202020204" charset="0"/>
              </a:rPr>
              <a:t>Everyone will be muted except the host, moderator and panelists</a:t>
            </a:r>
            <a:br>
              <a:rPr lang="en-US" sz="2667" dirty="0">
                <a:latin typeface="Quicksand" panose="020B0604020202020204" charset="0"/>
              </a:rPr>
            </a:br>
            <a:endParaRPr lang="en-US" sz="2667" dirty="0">
              <a:latin typeface="Quicksand" panose="020B0604020202020204" charset="0"/>
            </a:endParaRPr>
          </a:p>
          <a:p>
            <a:pPr marL="304815" indent="-304815">
              <a:buFont typeface="Arial" panose="020B0604020202020204" pitchFamily="34" charset="0"/>
              <a:buChar char="•"/>
            </a:pPr>
            <a:r>
              <a:rPr lang="en-US" sz="2667" dirty="0">
                <a:latin typeface="Quicksand" panose="020B0604020202020204" charset="0"/>
              </a:rPr>
              <a:t>Ask questions through the Teams chat box</a:t>
            </a:r>
            <a:br>
              <a:rPr lang="en-US" sz="2667" dirty="0">
                <a:latin typeface="Quicksand" panose="020B0604020202020204" charset="0"/>
              </a:rPr>
            </a:br>
            <a:endParaRPr lang="en-US" sz="2667" dirty="0">
              <a:latin typeface="Quicksand" panose="020B0604020202020204" charset="0"/>
            </a:endParaRPr>
          </a:p>
          <a:p>
            <a:pPr marL="304815" indent="-304815">
              <a:buFont typeface="Arial" panose="020B0604020202020204" pitchFamily="34" charset="0"/>
              <a:buChar char="•"/>
            </a:pPr>
            <a:r>
              <a:rPr lang="en-US" sz="2667" dirty="0">
                <a:latin typeface="Quicksand" panose="020B0604020202020204" charset="0"/>
              </a:rPr>
              <a:t>All webinars will be recorded and posted on the internal </a:t>
            </a:r>
            <a:r>
              <a:rPr lang="en-US" sz="2667" dirty="0" err="1">
                <a:latin typeface="Quicksand" panose="020B0604020202020204" charset="0"/>
              </a:rPr>
              <a:t>PEaCE</a:t>
            </a:r>
            <a:r>
              <a:rPr lang="en-US" sz="2667" dirty="0">
                <a:latin typeface="Quicksand" panose="020B0604020202020204" charset="0"/>
              </a:rPr>
              <a:t> Hub page and on the Regional Ethics Network Website </a:t>
            </a:r>
          </a:p>
          <a:p>
            <a:pPr marL="304815" indent="-304815">
              <a:buFont typeface="Arial" panose="020B0604020202020204" pitchFamily="34" charset="0"/>
              <a:buChar char="•"/>
            </a:pPr>
            <a:endParaRPr lang="en-US" sz="2667" dirty="0">
              <a:latin typeface="Quicksand" panose="020B0604020202020204" charset="0"/>
            </a:endParaRPr>
          </a:p>
          <a:p>
            <a:pPr marL="304815" indent="-304815">
              <a:buFont typeface="Arial" panose="020B0604020202020204" pitchFamily="34" charset="0"/>
              <a:buChar char="•"/>
            </a:pPr>
            <a:r>
              <a:rPr lang="en-US" sz="2667" dirty="0">
                <a:latin typeface="Quicksand" panose="020B0604020202020204" charset="0"/>
              </a:rPr>
              <a:t>Please take a moment to scan the QR code to complete the evaluation</a:t>
            </a:r>
            <a:br>
              <a:rPr lang="en-US" sz="2667" dirty="0">
                <a:latin typeface="Quicksand" panose="020B0604020202020204" charset="0"/>
              </a:rPr>
            </a:br>
            <a:endParaRPr lang="en-US" sz="2667" dirty="0">
              <a:latin typeface="Quicksand" panose="020B0604020202020204" charset="0"/>
            </a:endParaRPr>
          </a:p>
          <a:p>
            <a:pPr marL="304815" indent="-304815">
              <a:buFont typeface="Arial" panose="020B0604020202020204" pitchFamily="34" charset="0"/>
              <a:buChar char="•"/>
            </a:pPr>
            <a:r>
              <a:rPr lang="en-US" sz="2667" dirty="0">
                <a:latin typeface="Quicksand" panose="020B0604020202020204" charset="0"/>
              </a:rPr>
              <a:t>Next month’s speaker</a:t>
            </a:r>
          </a:p>
        </p:txBody>
      </p:sp>
      <p:sp>
        <p:nvSpPr>
          <p:cNvPr id="4" name="TextBox 3"/>
          <p:cNvSpPr txBox="1"/>
          <p:nvPr/>
        </p:nvSpPr>
        <p:spPr>
          <a:xfrm>
            <a:off x="1473200" y="279400"/>
            <a:ext cx="9448800" cy="809581"/>
          </a:xfrm>
          <a:prstGeom prst="rect">
            <a:avLst/>
          </a:prstGeom>
          <a:noFill/>
        </p:spPr>
        <p:txBody>
          <a:bodyPr wrap="square" rtlCol="0">
            <a:spAutoFit/>
          </a:bodyPr>
          <a:lstStyle/>
          <a:p>
            <a:pPr algn="ctr">
              <a:lnSpc>
                <a:spcPts val="5973"/>
              </a:lnSpc>
              <a:spcBef>
                <a:spcPct val="0"/>
              </a:spcBef>
            </a:pPr>
            <a:r>
              <a:rPr lang="en-US" sz="4800" b="1" dirty="0">
                <a:solidFill>
                  <a:schemeClr val="tx2">
                    <a:lumMod val="75000"/>
                  </a:schemeClr>
                </a:solidFill>
                <a:latin typeface="Cormorant Garamond Bold Italics" panose="020B0604020202020204" charset="0"/>
                <a:ea typeface="Cormorant Garamond Bold Italics"/>
                <a:cs typeface="Cormorant Garamond Bold Italics"/>
                <a:sym typeface="Cormorant Garamond Bold Italics"/>
              </a:rPr>
              <a:t>Webinar Housekeeping </a:t>
            </a:r>
          </a:p>
        </p:txBody>
      </p:sp>
    </p:spTree>
    <p:extLst>
      <p:ext uri="{BB962C8B-B14F-4D97-AF65-F5344CB8AC3E}">
        <p14:creationId xmlns:p14="http://schemas.microsoft.com/office/powerpoint/2010/main" val="126949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29075" y="1393825"/>
            <a:ext cx="4133850" cy="4070350"/>
          </a:xfrm>
          <a:prstGeom prst="rect">
            <a:avLst/>
          </a:prstGeom>
        </p:spPr>
      </p:pic>
    </p:spTree>
    <p:extLst>
      <p:ext uri="{BB962C8B-B14F-4D97-AF65-F5344CB8AC3E}">
        <p14:creationId xmlns:p14="http://schemas.microsoft.com/office/powerpoint/2010/main" val="401535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AC88D8-76B4-4961-CF60-080579337353}"/>
              </a:ext>
            </a:extLst>
          </p:cNvPr>
          <p:cNvSpPr>
            <a:spLocks noGrp="1"/>
          </p:cNvSpPr>
          <p:nvPr>
            <p:ph type="title"/>
          </p:nvPr>
        </p:nvSpPr>
        <p:spPr>
          <a:xfrm>
            <a:off x="841248" y="256032"/>
            <a:ext cx="10506456" cy="1014984"/>
          </a:xfrm>
        </p:spPr>
        <p:txBody>
          <a:bodyPr anchor="b">
            <a:normAutofit/>
          </a:bodyPr>
          <a:lstStyle/>
          <a:p>
            <a:r>
              <a:rPr lang="en-US" b="1"/>
              <a:t>Objectives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FDEAC52-4DE7-EA62-8007-848A48CEF95B}"/>
              </a:ext>
            </a:extLst>
          </p:cNvPr>
          <p:cNvGraphicFramePr>
            <a:graphicFrameLocks noGrp="1"/>
          </p:cNvGraphicFramePr>
          <p:nvPr>
            <p:ph idx="1"/>
            <p:extLst>
              <p:ext uri="{D42A27DB-BD31-4B8C-83A1-F6EECF244321}">
                <p14:modId xmlns:p14="http://schemas.microsoft.com/office/powerpoint/2010/main" val="106808476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79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8DED6BC-9A3E-48D4-AD7C-A56D63F547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B6E033A-DB2E-49B8-B600-B38E0C280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33679B8D-8D19-2891-23EA-EE2EAF5C1C44}"/>
              </a:ext>
            </a:extLst>
          </p:cNvPr>
          <p:cNvSpPr>
            <a:spLocks noGrp="1"/>
          </p:cNvSpPr>
          <p:nvPr>
            <p:ph type="title"/>
          </p:nvPr>
        </p:nvSpPr>
        <p:spPr>
          <a:xfrm>
            <a:off x="1000941" y="685801"/>
            <a:ext cx="3494859" cy="5491162"/>
          </a:xfrm>
        </p:spPr>
        <p:txBody>
          <a:bodyPr>
            <a:normAutofit/>
          </a:bodyPr>
          <a:lstStyle/>
          <a:p>
            <a:r>
              <a:rPr lang="en-US" b="1" dirty="0">
                <a:solidFill>
                  <a:schemeClr val="tx2">
                    <a:lumMod val="50000"/>
                  </a:schemeClr>
                </a:solidFill>
              </a:rPr>
              <a:t>This Presentation Will </a:t>
            </a:r>
            <a:r>
              <a:rPr lang="en-US" b="1" i="1" dirty="0">
                <a:solidFill>
                  <a:schemeClr val="tx2">
                    <a:lumMod val="50000"/>
                  </a:schemeClr>
                </a:solidFill>
              </a:rPr>
              <a:t>not</a:t>
            </a:r>
            <a:r>
              <a:rPr lang="en-US" b="1" dirty="0">
                <a:solidFill>
                  <a:schemeClr val="tx2">
                    <a:lumMod val="50000"/>
                  </a:schemeClr>
                </a:solidFill>
              </a:rPr>
              <a:t> Cover</a:t>
            </a:r>
          </a:p>
        </p:txBody>
      </p:sp>
      <p:graphicFrame>
        <p:nvGraphicFramePr>
          <p:cNvPr id="5" name="Content Placeholder 2">
            <a:extLst>
              <a:ext uri="{FF2B5EF4-FFF2-40B4-BE49-F238E27FC236}">
                <a16:creationId xmlns:a16="http://schemas.microsoft.com/office/drawing/2014/main" id="{37038A27-73FD-869C-A521-02B4CB40C4C4}"/>
              </a:ext>
            </a:extLst>
          </p:cNvPr>
          <p:cNvGraphicFramePr>
            <a:graphicFrameLocks noGrp="1"/>
          </p:cNvGraphicFramePr>
          <p:nvPr>
            <p:ph idx="1"/>
            <p:extLst>
              <p:ext uri="{D42A27DB-BD31-4B8C-83A1-F6EECF244321}">
                <p14:modId xmlns:p14="http://schemas.microsoft.com/office/powerpoint/2010/main" val="2199933276"/>
              </p:ext>
            </p:extLst>
          </p:nvPr>
        </p:nvGraphicFramePr>
        <p:xfrm>
          <a:off x="4702547" y="838199"/>
          <a:ext cx="6651253" cy="5338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485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A930249-8242-4E2B-AF17-C018264883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5BDD999-C5E1-4B3E-A710-7686738191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6" name="Picture 5" descr="Child receiving injection">
            <a:extLst>
              <a:ext uri="{FF2B5EF4-FFF2-40B4-BE49-F238E27FC236}">
                <a16:creationId xmlns:a16="http://schemas.microsoft.com/office/drawing/2014/main" id="{F4235D01-93E1-EF29-749B-509B82C5F9B5}"/>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l="29175" r="11461" b="-1"/>
          <a:stretch>
            <a:fillRect/>
          </a:stretch>
        </p:blipFill>
        <p:spPr>
          <a:xfrm>
            <a:off x="-4084" y="10"/>
            <a:ext cx="6099050" cy="6857990"/>
          </a:xfrm>
          <a:prstGeom prst="rect">
            <a:avLst/>
          </a:prstGeom>
        </p:spPr>
      </p:pic>
      <p:pic>
        <p:nvPicPr>
          <p:cNvPr id="9" name="Picture 8" descr="Doctor examining patient with stethoscope">
            <a:extLst>
              <a:ext uri="{FF2B5EF4-FFF2-40B4-BE49-F238E27FC236}">
                <a16:creationId xmlns:a16="http://schemas.microsoft.com/office/drawing/2014/main" id="{E59DD639-936D-2260-0DBB-031ACFA8AB33}"/>
              </a:ext>
            </a:extLst>
          </p:cNvPr>
          <p:cNvPicPr>
            <a:picLocks noChangeAspect="1"/>
          </p:cNvPicPr>
          <p:nvPr/>
        </p:nvPicPr>
        <p:blipFill>
          <a:blip r:embed="rId4">
            <a:alphaModFix amt="60000"/>
            <a:extLst>
              <a:ext uri="{28A0092B-C50C-407E-A947-70E740481C1C}">
                <a14:useLocalDpi xmlns:a14="http://schemas.microsoft.com/office/drawing/2010/main" val="0"/>
              </a:ext>
            </a:extLst>
          </a:blip>
          <a:srcRect l="18213" r="22461" b="-1"/>
          <a:stretch>
            <a:fillRect/>
          </a:stretch>
        </p:blipFill>
        <p:spPr>
          <a:xfrm>
            <a:off x="6096844" y="10"/>
            <a:ext cx="6095156" cy="6857990"/>
          </a:xfrm>
          <a:prstGeom prst="rect">
            <a:avLst/>
          </a:prstGeom>
        </p:spPr>
      </p:pic>
      <p:sp>
        <p:nvSpPr>
          <p:cNvPr id="2" name="Title 1">
            <a:extLst>
              <a:ext uri="{FF2B5EF4-FFF2-40B4-BE49-F238E27FC236}">
                <a16:creationId xmlns:a16="http://schemas.microsoft.com/office/drawing/2014/main" id="{5AA78C71-9742-CC41-801D-29A2E757BD49}"/>
              </a:ext>
            </a:extLst>
          </p:cNvPr>
          <p:cNvSpPr>
            <a:spLocks noGrp="1"/>
          </p:cNvSpPr>
          <p:nvPr>
            <p:ph type="title"/>
          </p:nvPr>
        </p:nvSpPr>
        <p:spPr>
          <a:xfrm>
            <a:off x="1198181" y="1122362"/>
            <a:ext cx="9795637" cy="2794029"/>
          </a:xfrm>
        </p:spPr>
        <p:txBody>
          <a:bodyPr vert="horz" lIns="91440" tIns="45720" rIns="91440" bIns="45720" rtlCol="0" anchor="b">
            <a:normAutofit/>
          </a:bodyPr>
          <a:lstStyle/>
          <a:p>
            <a:pPr algn="ctr"/>
            <a:r>
              <a:rPr lang="en-US" sz="6600" b="1" kern="1200" dirty="0">
                <a:solidFill>
                  <a:srgbClr val="FFFFFF"/>
                </a:solidFill>
                <a:latin typeface="+mj-lt"/>
                <a:ea typeface="+mj-ea"/>
                <a:cs typeface="+mj-cs"/>
              </a:rPr>
              <a:t>What is the Scenario? </a:t>
            </a:r>
          </a:p>
        </p:txBody>
      </p:sp>
    </p:spTree>
    <p:extLst>
      <p:ext uri="{BB962C8B-B14F-4D97-AF65-F5344CB8AC3E}">
        <p14:creationId xmlns:p14="http://schemas.microsoft.com/office/powerpoint/2010/main" val="133139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88C83-8ACF-15D1-F9F2-04F638ECD0DC}"/>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Context &amp; Background</a:t>
            </a:r>
          </a:p>
        </p:txBody>
      </p:sp>
      <p:sp>
        <p:nvSpPr>
          <p:cNvPr id="21" name="Arc 20">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B38D489-71F0-149B-DD25-183D7972D0A6}"/>
              </a:ext>
            </a:extLst>
          </p:cNvPr>
          <p:cNvSpPr>
            <a:spLocks noGrp="1"/>
          </p:cNvSpPr>
          <p:nvPr>
            <p:ph idx="1"/>
          </p:nvPr>
        </p:nvSpPr>
        <p:spPr>
          <a:xfrm>
            <a:off x="4447308" y="591344"/>
            <a:ext cx="6906491" cy="5585619"/>
          </a:xfrm>
        </p:spPr>
        <p:txBody>
          <a:bodyPr anchor="ctr">
            <a:normAutofit/>
          </a:bodyPr>
          <a:lstStyle/>
          <a:p>
            <a:r>
              <a:rPr lang="en-US" sz="2400" b="1" dirty="0"/>
              <a:t>Hamilton, Ontario </a:t>
            </a:r>
            <a:r>
              <a:rPr lang="en-US" sz="2400" dirty="0"/>
              <a:t>proximity to the U.S. border and Pearson International Airport</a:t>
            </a:r>
          </a:p>
          <a:p>
            <a:r>
              <a:rPr lang="en-US" sz="2400" b="1" dirty="0"/>
              <a:t>Hamilton Health Sciences </a:t>
            </a:r>
            <a:r>
              <a:rPr lang="en-US" sz="2400" dirty="0"/>
              <a:t>(HHS) is a regional healthcare center which services the city of Hamilton as well as surrounding region</a:t>
            </a:r>
          </a:p>
          <a:p>
            <a:r>
              <a:rPr lang="en-US" sz="2400" dirty="0"/>
              <a:t>Record high immigration levels </a:t>
            </a:r>
          </a:p>
          <a:p>
            <a:r>
              <a:rPr lang="en-US" sz="2400" dirty="0"/>
              <a:t>Global pandemic</a:t>
            </a:r>
          </a:p>
          <a:p>
            <a:r>
              <a:rPr lang="en-US" sz="2400" dirty="0"/>
              <a:t>Increased wait times for medical treatment</a:t>
            </a:r>
          </a:p>
          <a:p>
            <a:r>
              <a:rPr lang="en-US" sz="2400" dirty="0"/>
              <a:t>Changes to healthcare organization funding structures</a:t>
            </a:r>
          </a:p>
          <a:p>
            <a:r>
              <a:rPr lang="en-US" sz="2400" dirty="0"/>
              <a:t>Changes to Canadian policy impacting immigrant groups – e.g., international students</a:t>
            </a:r>
          </a:p>
        </p:txBody>
      </p:sp>
    </p:spTree>
    <p:extLst>
      <p:ext uri="{BB962C8B-B14F-4D97-AF65-F5344CB8AC3E}">
        <p14:creationId xmlns:p14="http://schemas.microsoft.com/office/powerpoint/2010/main" val="66412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nalyzing medical x-ray results">
            <a:extLst>
              <a:ext uri="{FF2B5EF4-FFF2-40B4-BE49-F238E27FC236}">
                <a16:creationId xmlns:a16="http://schemas.microsoft.com/office/drawing/2014/main" id="{125CA1BB-66CE-9548-C42A-E9385838F294}"/>
              </a:ext>
            </a:extLst>
          </p:cNvPr>
          <p:cNvPicPr>
            <a:picLocks noChangeAspect="1"/>
          </p:cNvPicPr>
          <p:nvPr/>
        </p:nvPicPr>
        <p:blipFill>
          <a:blip r:embed="rId3"/>
          <a:srcRect l="35931" r="11410" b="-2"/>
          <a:stretch>
            <a:fillRect/>
          </a:stretch>
        </p:blipFill>
        <p:spPr>
          <a:xfrm>
            <a:off x="-1" y="-2"/>
            <a:ext cx="3233058" cy="6858002"/>
          </a:xfrm>
          <a:prstGeom prst="rect">
            <a:avLst/>
          </a:prstGeom>
        </p:spPr>
      </p:pic>
      <p:sp>
        <p:nvSpPr>
          <p:cNvPr id="2" name="Title 1">
            <a:extLst>
              <a:ext uri="{FF2B5EF4-FFF2-40B4-BE49-F238E27FC236}">
                <a16:creationId xmlns:a16="http://schemas.microsoft.com/office/drawing/2014/main" id="{B19E8479-ECD6-6DB7-4971-6BF3011D5B24}"/>
              </a:ext>
            </a:extLst>
          </p:cNvPr>
          <p:cNvSpPr>
            <a:spLocks noGrp="1"/>
          </p:cNvSpPr>
          <p:nvPr>
            <p:ph type="title"/>
          </p:nvPr>
        </p:nvSpPr>
        <p:spPr>
          <a:xfrm>
            <a:off x="3581400" y="587752"/>
            <a:ext cx="8061960" cy="1559301"/>
          </a:xfrm>
        </p:spPr>
        <p:txBody>
          <a:bodyPr>
            <a:normAutofit/>
          </a:bodyPr>
          <a:lstStyle/>
          <a:p>
            <a:r>
              <a:rPr lang="en-US" b="1" dirty="0"/>
              <a:t>Protocol Scope</a:t>
            </a:r>
          </a:p>
        </p:txBody>
      </p:sp>
      <p:sp>
        <p:nvSpPr>
          <p:cNvPr id="26" name="Content Placeholder 2">
            <a:extLst>
              <a:ext uri="{FF2B5EF4-FFF2-40B4-BE49-F238E27FC236}">
                <a16:creationId xmlns:a16="http://schemas.microsoft.com/office/drawing/2014/main" id="{2D3CDA4D-B65B-4C4C-452D-6F0945BE0634}"/>
              </a:ext>
            </a:extLst>
          </p:cNvPr>
          <p:cNvSpPr>
            <a:spLocks noGrp="1"/>
          </p:cNvSpPr>
          <p:nvPr>
            <p:ph idx="1"/>
          </p:nvPr>
        </p:nvSpPr>
        <p:spPr>
          <a:xfrm>
            <a:off x="3581400" y="2026921"/>
            <a:ext cx="8262257" cy="4213158"/>
          </a:xfrm>
        </p:spPr>
        <p:txBody>
          <a:bodyPr anchor="ctr">
            <a:normAutofit fontScale="85000" lnSpcReduction="20000"/>
          </a:bodyPr>
          <a:lstStyle/>
          <a:p>
            <a:pPr>
              <a:lnSpc>
                <a:spcPct val="110000"/>
              </a:lnSpc>
            </a:pPr>
            <a:r>
              <a:rPr lang="en-US" sz="2600" b="1" dirty="0"/>
              <a:t>Defining “Uninsured”: </a:t>
            </a:r>
            <a:r>
              <a:rPr lang="en-US" sz="2600" dirty="0"/>
              <a:t>Applies to patients who do not meet eligibility criteria for </a:t>
            </a:r>
            <a:r>
              <a:rPr lang="en-US" sz="2600" b="1" dirty="0"/>
              <a:t>Ontario Health Insurance Plan (OHIP) </a:t>
            </a:r>
            <a:r>
              <a:rPr lang="en-US" sz="2600" dirty="0"/>
              <a:t>and lack third-party insurance coverage.</a:t>
            </a:r>
          </a:p>
          <a:p>
            <a:pPr>
              <a:lnSpc>
                <a:spcPct val="110000"/>
              </a:lnSpc>
            </a:pPr>
            <a:r>
              <a:rPr lang="en-US" sz="2600" b="1" dirty="0"/>
              <a:t>Insufficient Coverage: </a:t>
            </a:r>
            <a:r>
              <a:rPr lang="en-US" sz="2600" dirty="0"/>
              <a:t>Includes non-OHIP patients with private insurance that is inadequate for the specific treatment required. </a:t>
            </a:r>
            <a:endParaRPr lang="en-US" sz="2600" b="1" dirty="0"/>
          </a:p>
          <a:p>
            <a:pPr>
              <a:lnSpc>
                <a:spcPct val="110000"/>
              </a:lnSpc>
            </a:pPr>
            <a:endParaRPr lang="en-US" sz="2600" dirty="0"/>
          </a:p>
          <a:p>
            <a:pPr marL="0" indent="0">
              <a:lnSpc>
                <a:spcPct val="110000"/>
              </a:lnSpc>
              <a:buNone/>
            </a:pPr>
            <a:r>
              <a:rPr lang="en-US" sz="2600" b="1" dirty="0"/>
              <a:t>Out of Scope</a:t>
            </a:r>
            <a:endParaRPr lang="en-US" sz="2600" dirty="0"/>
          </a:p>
          <a:p>
            <a:pPr>
              <a:lnSpc>
                <a:spcPct val="110000"/>
              </a:lnSpc>
            </a:pPr>
            <a:r>
              <a:rPr lang="en-US" sz="2600" b="1" dirty="0"/>
              <a:t>Insured Services: </a:t>
            </a:r>
            <a:r>
              <a:rPr lang="en-US" sz="2600" dirty="0"/>
              <a:t>This protocol does </a:t>
            </a:r>
            <a:r>
              <a:rPr lang="en-US" sz="2600" b="1" dirty="0"/>
              <a:t>not</a:t>
            </a:r>
            <a:r>
              <a:rPr lang="en-US" sz="2600" dirty="0"/>
              <a:t> apply to patients with valid OHIP coverage.</a:t>
            </a:r>
            <a:endParaRPr lang="en-US" sz="2600" b="1" dirty="0"/>
          </a:p>
          <a:p>
            <a:pPr>
              <a:lnSpc>
                <a:spcPct val="110000"/>
              </a:lnSpc>
            </a:pPr>
            <a:r>
              <a:rPr lang="en-US" sz="2600" b="1" dirty="0"/>
              <a:t>Excluded Services: </a:t>
            </a:r>
            <a:r>
              <a:rPr lang="en-US" sz="2600" dirty="0"/>
              <a:t>Does not address the provision of “uninsured services” for patients with valid OHIP coverage. </a:t>
            </a:r>
            <a:endParaRPr lang="en-US" sz="2600" b="1" dirty="0"/>
          </a:p>
          <a:p>
            <a:endParaRPr lang="en-US" sz="1400" dirty="0"/>
          </a:p>
        </p:txBody>
      </p:sp>
    </p:spTree>
    <p:extLst>
      <p:ext uri="{BB962C8B-B14F-4D97-AF65-F5344CB8AC3E}">
        <p14:creationId xmlns:p14="http://schemas.microsoft.com/office/powerpoint/2010/main" val="930414772"/>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852554D730D140A64BAE54EAC2F2AD" ma:contentTypeVersion="4" ma:contentTypeDescription="Create a new document." ma:contentTypeScope="" ma:versionID="495f08761bfa8c3d1b30b656d26b5f6f">
  <xsd:schema xmlns:xsd="http://www.w3.org/2001/XMLSchema" xmlns:xs="http://www.w3.org/2001/XMLSchema" xmlns:p="http://schemas.microsoft.com/office/2006/metadata/properties" xmlns:ns2="1d9fba1d-d063-4c53-acbd-331fca509040" targetNamespace="http://schemas.microsoft.com/office/2006/metadata/properties" ma:root="true" ma:fieldsID="c50a96b2ec3d76cbb38049a5bcc56544" ns2:_="">
    <xsd:import namespace="1d9fba1d-d063-4c53-acbd-331fca50904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fba1d-d063-4c53-acbd-331fca50904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944591-9CE4-46F1-B396-A5D3D41BD2E9}">
  <ds:schemaRefs>
    <ds:schemaRef ds:uri="http://schemas.microsoft.com/sharepoint/v3/contenttype/forms"/>
  </ds:schemaRefs>
</ds:datastoreItem>
</file>

<file path=customXml/itemProps2.xml><?xml version="1.0" encoding="utf-8"?>
<ds:datastoreItem xmlns:ds="http://schemas.openxmlformats.org/officeDocument/2006/customXml" ds:itemID="{5AB8DF95-ED98-4E36-93A7-6808D94C1A61}">
  <ds:schemaRefs>
    <ds:schemaRef ds:uri="http://schemas.microsoft.com/office/2006/metadata/properties"/>
    <ds:schemaRef ds:uri="http://www.w3.org/XML/1998/namespace"/>
    <ds:schemaRef ds:uri="1d9fba1d-d063-4c53-acbd-331fca509040"/>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40DDF5D5-FA12-4482-B20B-AE5372F4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fba1d-d063-4c53-acbd-331fca5090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2125</TotalTime>
  <Words>1780</Words>
  <Application>Microsoft Office PowerPoint</Application>
  <PresentationFormat>Widescreen</PresentationFormat>
  <Paragraphs>195</Paragraphs>
  <Slides>29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Aptos Display</vt:lpstr>
      <vt:lpstr>Arial</vt:lpstr>
      <vt:lpstr>Calibri</vt:lpstr>
      <vt:lpstr>Cormorant Garamond Bold Italics</vt:lpstr>
      <vt:lpstr>Quicksand</vt:lpstr>
      <vt:lpstr>Wingdings</vt:lpstr>
      <vt:lpstr>Office Theme</vt:lpstr>
      <vt:lpstr> Ethical Care of Uninsured Patients: Balancing Patient Need and Organizational Stewardship</vt:lpstr>
      <vt:lpstr>PowerPoint Presentation</vt:lpstr>
      <vt:lpstr>PowerPoint Presentation</vt:lpstr>
      <vt:lpstr>PowerPoint Presentation</vt:lpstr>
      <vt:lpstr>Objectives</vt:lpstr>
      <vt:lpstr>This Presentation Will not Cover</vt:lpstr>
      <vt:lpstr>What is the Scenario? </vt:lpstr>
      <vt:lpstr>Context &amp; Background</vt:lpstr>
      <vt:lpstr>Protocol Scope</vt:lpstr>
      <vt:lpstr>Who is Uninsured: OHIP Eligibility  </vt:lpstr>
      <vt:lpstr>What is the Ethical Issue? </vt:lpstr>
      <vt:lpstr>Case Example </vt:lpstr>
      <vt:lpstr>Previous Decision-Making Process &amp; Criteria</vt:lpstr>
      <vt:lpstr>Why did we need to revisit the old protocol?</vt:lpstr>
      <vt:lpstr>Revising the Protocol: Key Objectives</vt:lpstr>
      <vt:lpstr>Revising the Protocol: Key Considerations</vt:lpstr>
      <vt:lpstr>Revising the Protocol: Ethical Principles</vt:lpstr>
      <vt:lpstr>Applying the Revised Protocol to Paula’s Case</vt:lpstr>
      <vt:lpstr>Revised Protocol: Decision-Making Process</vt:lpstr>
      <vt:lpstr>PowerPoint Presentation</vt:lpstr>
      <vt:lpstr>PowerPoint Presentation</vt:lpstr>
      <vt:lpstr>Revised Protocol: UPDP Decision-Making Framework</vt:lpstr>
      <vt:lpstr>Revised Protocol: UPDP Decision-Making Framework</vt:lpstr>
      <vt:lpstr>PowerPoint Presentation</vt:lpstr>
      <vt:lpstr>PowerPoint Presentation</vt:lpstr>
      <vt:lpstr>Reviewing the Case: Ethical Principles</vt:lpstr>
      <vt:lpstr>Conclusion</vt:lpstr>
      <vt:lpstr>LET’S DISCUSS  </vt:lpstr>
      <vt:lpstr>PowerPoint Presentation</vt:lpstr>
    </vt:vector>
  </TitlesOfParts>
  <Company>Hamilton Health Sciences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Uninsured Patient Access to Non-Emergent Treatment</dc:title>
  <dc:creator>Badaiki, Winifred</dc:creator>
  <cp:lastModifiedBy>Pantitis, Sue</cp:lastModifiedBy>
  <cp:revision>9</cp:revision>
  <dcterms:created xsi:type="dcterms:W3CDTF">2026-02-20T20:03:56Z</dcterms:created>
  <dcterms:modified xsi:type="dcterms:W3CDTF">2026-03-24T15:01:51Z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a9d388-0e2b-4b6a-a944-303b110fe337_Enabled">
    <vt:lpwstr>true</vt:lpwstr>
  </property>
  <property fmtid="{D5CDD505-2E9C-101B-9397-08002B2CF9AE}" pid="3" name="MSIP_Label_28a9d388-0e2b-4b6a-a944-303b110fe337_SetDate">
    <vt:lpwstr>2026-02-20T20:33:44Z</vt:lpwstr>
  </property>
  <property fmtid="{D5CDD505-2E9C-101B-9397-08002B2CF9AE}" pid="4" name="MSIP_Label_28a9d388-0e2b-4b6a-a944-303b110fe337_Method">
    <vt:lpwstr>Standard</vt:lpwstr>
  </property>
  <property fmtid="{D5CDD505-2E9C-101B-9397-08002B2CF9AE}" pid="5" name="MSIP_Label_28a9d388-0e2b-4b6a-a944-303b110fe337_Name">
    <vt:lpwstr>Internal</vt:lpwstr>
  </property>
  <property fmtid="{D5CDD505-2E9C-101B-9397-08002B2CF9AE}" pid="6" name="MSIP_Label_28a9d388-0e2b-4b6a-a944-303b110fe337_SiteId">
    <vt:lpwstr>c2510544-5d19-4182-8823-4febd9ca3152</vt:lpwstr>
  </property>
  <property fmtid="{D5CDD505-2E9C-101B-9397-08002B2CF9AE}" pid="7" name="MSIP_Label_28a9d388-0e2b-4b6a-a944-303b110fe337_ActionId">
    <vt:lpwstr>934ea9bb-c078-4896-ac17-34042346b84c</vt:lpwstr>
  </property>
  <property fmtid="{D5CDD505-2E9C-101B-9397-08002B2CF9AE}" pid="8" name="MSIP_Label_28a9d388-0e2b-4b6a-a944-303b110fe337_ContentBits">
    <vt:lpwstr>1</vt:lpwstr>
  </property>
  <property fmtid="{D5CDD505-2E9C-101B-9397-08002B2CF9AE}" pid="9" name="MSIP_Label_28a9d388-0e2b-4b6a-a944-303b110fe337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Hamilton Health Sciences - Internal</vt:lpwstr>
  </property>
  <property fmtid="{D5CDD505-2E9C-101B-9397-08002B2CF9AE}" pid="12" name="ContentTypeId">
    <vt:lpwstr>0x01010029852554D730D140A64BAE54EAC2F2AD</vt:lpwstr>
  </property>
</Properties>
</file>